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5" Type="http://schemas.openxmlformats.org/officeDocument/2006/relationships/image" Target="../media/image231.png"/><Relationship Id="rId6" Type="http://schemas.openxmlformats.org/officeDocument/2006/relationships/image" Target="../media/image232.png"/><Relationship Id="rId7" Type="http://schemas.openxmlformats.org/officeDocument/2006/relationships/image" Target="../media/image233.png"/><Relationship Id="rId8" Type="http://schemas.openxmlformats.org/officeDocument/2006/relationships/image" Target="../media/image234.png"/><Relationship Id="rId9" Type="http://schemas.openxmlformats.org/officeDocument/2006/relationships/image" Target="../media/image235.png"/><Relationship Id="rId10" Type="http://schemas.openxmlformats.org/officeDocument/2006/relationships/image" Target="../media/image236.png"/><Relationship Id="rId11" Type="http://schemas.openxmlformats.org/officeDocument/2006/relationships/image" Target="../media/image237.png"/><Relationship Id="rId12" Type="http://schemas.openxmlformats.org/officeDocument/2006/relationships/image" Target="../media/image238.png"/><Relationship Id="rId13" Type="http://schemas.openxmlformats.org/officeDocument/2006/relationships/image" Target="../media/image239.png"/><Relationship Id="rId14" Type="http://schemas.openxmlformats.org/officeDocument/2006/relationships/image" Target="../media/image240.png"/><Relationship Id="rId15" Type="http://schemas.openxmlformats.org/officeDocument/2006/relationships/image" Target="../media/image241.png"/><Relationship Id="rId16" Type="http://schemas.openxmlformats.org/officeDocument/2006/relationships/image" Target="../media/image242.png"/><Relationship Id="rId17" Type="http://schemas.openxmlformats.org/officeDocument/2006/relationships/image" Target="../media/image243.png"/><Relationship Id="rId18" Type="http://schemas.openxmlformats.org/officeDocument/2006/relationships/image" Target="../media/image244.png"/><Relationship Id="rId19" Type="http://schemas.openxmlformats.org/officeDocument/2006/relationships/image" Target="../media/image245.png"/><Relationship Id="rId20" Type="http://schemas.openxmlformats.org/officeDocument/2006/relationships/image" Target="../media/image246.png"/><Relationship Id="rId21" Type="http://schemas.openxmlformats.org/officeDocument/2006/relationships/image" Target="../media/image247.png"/><Relationship Id="rId22" Type="http://schemas.openxmlformats.org/officeDocument/2006/relationships/image" Target="../media/image248.png"/><Relationship Id="rId23" Type="http://schemas.openxmlformats.org/officeDocument/2006/relationships/image" Target="../media/image249.png"/><Relationship Id="rId24" Type="http://schemas.openxmlformats.org/officeDocument/2006/relationships/image" Target="../media/image250.png"/><Relationship Id="rId25" Type="http://schemas.openxmlformats.org/officeDocument/2006/relationships/image" Target="../media/image251.png"/><Relationship Id="rId26" Type="http://schemas.openxmlformats.org/officeDocument/2006/relationships/image" Target="../media/image252.png"/><Relationship Id="rId27" Type="http://schemas.openxmlformats.org/officeDocument/2006/relationships/image" Target="../media/image253.png"/><Relationship Id="rId28" Type="http://schemas.openxmlformats.org/officeDocument/2006/relationships/image" Target="../media/image254.png"/><Relationship Id="rId29" Type="http://schemas.openxmlformats.org/officeDocument/2006/relationships/image" Target="../media/image255.png"/><Relationship Id="rId30" Type="http://schemas.openxmlformats.org/officeDocument/2006/relationships/image" Target="../media/image256.png"/><Relationship Id="rId31" Type="http://schemas.openxmlformats.org/officeDocument/2006/relationships/image" Target="../media/image257.png"/><Relationship Id="rId32" Type="http://schemas.openxmlformats.org/officeDocument/2006/relationships/image" Target="../media/image258.png"/><Relationship Id="rId33" Type="http://schemas.openxmlformats.org/officeDocument/2006/relationships/image" Target="../media/image259.png"/><Relationship Id="rId34" Type="http://schemas.openxmlformats.org/officeDocument/2006/relationships/image" Target="../media/image260.png"/><Relationship Id="rId35" Type="http://schemas.openxmlformats.org/officeDocument/2006/relationships/image" Target="../media/image261.png"/><Relationship Id="rId36" Type="http://schemas.openxmlformats.org/officeDocument/2006/relationships/image" Target="../media/image2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Relationship Id="rId10" Type="http://schemas.openxmlformats.org/officeDocument/2006/relationships/image" Target="../media/image303.png"/><Relationship Id="rId11" Type="http://schemas.openxmlformats.org/officeDocument/2006/relationships/image" Target="../media/image304.png"/><Relationship Id="rId12" Type="http://schemas.openxmlformats.org/officeDocument/2006/relationships/image" Target="../media/image305.png"/><Relationship Id="rId13" Type="http://schemas.openxmlformats.org/officeDocument/2006/relationships/image" Target="../media/image306.png"/><Relationship Id="rId14" Type="http://schemas.openxmlformats.org/officeDocument/2006/relationships/image" Target="../media/image307.png"/><Relationship Id="rId15" Type="http://schemas.openxmlformats.org/officeDocument/2006/relationships/image" Target="../media/image308.png"/><Relationship Id="rId16" Type="http://schemas.openxmlformats.org/officeDocument/2006/relationships/image" Target="../media/image309.png"/><Relationship Id="rId17" Type="http://schemas.openxmlformats.org/officeDocument/2006/relationships/image" Target="../media/image310.png"/><Relationship Id="rId18" Type="http://schemas.openxmlformats.org/officeDocument/2006/relationships/image" Target="../media/image311.png"/><Relationship Id="rId19" Type="http://schemas.openxmlformats.org/officeDocument/2006/relationships/image" Target="../media/image312.png"/><Relationship Id="rId20" Type="http://schemas.openxmlformats.org/officeDocument/2006/relationships/image" Target="../media/image31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Relationship Id="rId10" Type="http://schemas.openxmlformats.org/officeDocument/2006/relationships/image" Target="../media/image322.png"/><Relationship Id="rId11" Type="http://schemas.openxmlformats.org/officeDocument/2006/relationships/image" Target="../media/image323.png"/><Relationship Id="rId12" Type="http://schemas.openxmlformats.org/officeDocument/2006/relationships/image" Target="../media/image324.png"/><Relationship Id="rId13" Type="http://schemas.openxmlformats.org/officeDocument/2006/relationships/image" Target="../media/image325.png"/><Relationship Id="rId14" Type="http://schemas.openxmlformats.org/officeDocument/2006/relationships/image" Target="../media/image326.png"/><Relationship Id="rId15" Type="http://schemas.openxmlformats.org/officeDocument/2006/relationships/image" Target="../media/image327.png"/><Relationship Id="rId16" Type="http://schemas.openxmlformats.org/officeDocument/2006/relationships/image" Target="../media/image328.png"/><Relationship Id="rId17" Type="http://schemas.openxmlformats.org/officeDocument/2006/relationships/image" Target="../media/image329.png"/><Relationship Id="rId18" Type="http://schemas.openxmlformats.org/officeDocument/2006/relationships/image" Target="../media/image330.png"/><Relationship Id="rId19" Type="http://schemas.openxmlformats.org/officeDocument/2006/relationships/image" Target="../media/image33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png"/><Relationship Id="rId15" Type="http://schemas.openxmlformats.org/officeDocument/2006/relationships/image" Target="../media/image345.png"/><Relationship Id="rId16" Type="http://schemas.openxmlformats.org/officeDocument/2006/relationships/image" Target="../media/image346.png"/><Relationship Id="rId17" Type="http://schemas.openxmlformats.org/officeDocument/2006/relationships/image" Target="../media/image347.png"/><Relationship Id="rId18" Type="http://schemas.openxmlformats.org/officeDocument/2006/relationships/image" Target="../media/image348.png"/><Relationship Id="rId19" Type="http://schemas.openxmlformats.org/officeDocument/2006/relationships/image" Target="../media/image34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Relationship Id="rId18" Type="http://schemas.openxmlformats.org/officeDocument/2006/relationships/image" Target="../media/image366.png"/><Relationship Id="rId19" Type="http://schemas.openxmlformats.org/officeDocument/2006/relationships/image" Target="../media/image36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Relationship Id="rId8" Type="http://schemas.openxmlformats.org/officeDocument/2006/relationships/image" Target="../media/image3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Relationship Id="rId14" Type="http://schemas.openxmlformats.org/officeDocument/2006/relationships/image" Target="../media/image387.png"/><Relationship Id="rId15" Type="http://schemas.openxmlformats.org/officeDocument/2006/relationships/image" Target="../media/image388.png"/><Relationship Id="rId16" Type="http://schemas.openxmlformats.org/officeDocument/2006/relationships/image" Target="../media/image389.png"/><Relationship Id="rId17" Type="http://schemas.openxmlformats.org/officeDocument/2006/relationships/image" Target="../media/image390.png"/><Relationship Id="rId18" Type="http://schemas.openxmlformats.org/officeDocument/2006/relationships/image" Target="../media/image391.png"/><Relationship Id="rId19" Type="http://schemas.openxmlformats.org/officeDocument/2006/relationships/image" Target="../media/image392.png"/><Relationship Id="rId20" Type="http://schemas.openxmlformats.org/officeDocument/2006/relationships/image" Target="../media/image393.png"/><Relationship Id="rId21" Type="http://schemas.openxmlformats.org/officeDocument/2006/relationships/image" Target="../media/image394.png"/><Relationship Id="rId22" Type="http://schemas.openxmlformats.org/officeDocument/2006/relationships/image" Target="../media/image395.png"/><Relationship Id="rId23" Type="http://schemas.openxmlformats.org/officeDocument/2006/relationships/image" Target="../media/image396.png"/><Relationship Id="rId24" Type="http://schemas.openxmlformats.org/officeDocument/2006/relationships/image" Target="../media/image397.png"/><Relationship Id="rId25" Type="http://schemas.openxmlformats.org/officeDocument/2006/relationships/image" Target="../media/image398.png"/><Relationship Id="rId26" Type="http://schemas.openxmlformats.org/officeDocument/2006/relationships/image" Target="../media/image399.png"/><Relationship Id="rId27" Type="http://schemas.openxmlformats.org/officeDocument/2006/relationships/image" Target="../media/image400.png"/><Relationship Id="rId28" Type="http://schemas.openxmlformats.org/officeDocument/2006/relationships/image" Target="../media/image401.png"/><Relationship Id="rId29" Type="http://schemas.openxmlformats.org/officeDocument/2006/relationships/image" Target="../media/image402.png"/><Relationship Id="rId30" Type="http://schemas.openxmlformats.org/officeDocument/2006/relationships/image" Target="../media/image403.png"/><Relationship Id="rId31" Type="http://schemas.openxmlformats.org/officeDocument/2006/relationships/image" Target="../media/image4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5.png"/><Relationship Id="rId3" Type="http://schemas.openxmlformats.org/officeDocument/2006/relationships/image" Target="../media/image406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1.png"/><Relationship Id="rId9" Type="http://schemas.openxmlformats.org/officeDocument/2006/relationships/image" Target="../media/image412.png"/><Relationship Id="rId10" Type="http://schemas.openxmlformats.org/officeDocument/2006/relationships/image" Target="../media/image413.png"/><Relationship Id="rId11" Type="http://schemas.openxmlformats.org/officeDocument/2006/relationships/image" Target="../media/image414.png"/><Relationship Id="rId12" Type="http://schemas.openxmlformats.org/officeDocument/2006/relationships/image" Target="../media/image415.png"/><Relationship Id="rId13" Type="http://schemas.openxmlformats.org/officeDocument/2006/relationships/image" Target="../media/image416.png"/><Relationship Id="rId14" Type="http://schemas.openxmlformats.org/officeDocument/2006/relationships/image" Target="../media/image417.png"/><Relationship Id="rId15" Type="http://schemas.openxmlformats.org/officeDocument/2006/relationships/image" Target="../media/image418.png"/><Relationship Id="rId16" Type="http://schemas.openxmlformats.org/officeDocument/2006/relationships/image" Target="../media/image419.png"/><Relationship Id="rId17" Type="http://schemas.openxmlformats.org/officeDocument/2006/relationships/image" Target="../media/image420.png"/><Relationship Id="rId18" Type="http://schemas.openxmlformats.org/officeDocument/2006/relationships/image" Target="../media/image421.png"/><Relationship Id="rId19" Type="http://schemas.openxmlformats.org/officeDocument/2006/relationships/image" Target="../media/image422.png"/><Relationship Id="rId20" Type="http://schemas.openxmlformats.org/officeDocument/2006/relationships/image" Target="../media/image423.png"/><Relationship Id="rId21" Type="http://schemas.openxmlformats.org/officeDocument/2006/relationships/image" Target="../media/image424.png"/><Relationship Id="rId22" Type="http://schemas.openxmlformats.org/officeDocument/2006/relationships/image" Target="../media/image425.png"/><Relationship Id="rId23" Type="http://schemas.openxmlformats.org/officeDocument/2006/relationships/image" Target="../media/image426.png"/><Relationship Id="rId24" Type="http://schemas.openxmlformats.org/officeDocument/2006/relationships/image" Target="../media/image427.png"/><Relationship Id="rId25" Type="http://schemas.openxmlformats.org/officeDocument/2006/relationships/image" Target="../media/image4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9.png"/><Relationship Id="rId3" Type="http://schemas.openxmlformats.org/officeDocument/2006/relationships/image" Target="../media/image430.png"/><Relationship Id="rId4" Type="http://schemas.openxmlformats.org/officeDocument/2006/relationships/image" Target="../media/image431.png"/><Relationship Id="rId5" Type="http://schemas.openxmlformats.org/officeDocument/2006/relationships/image" Target="../media/image432.png"/><Relationship Id="rId6" Type="http://schemas.openxmlformats.org/officeDocument/2006/relationships/image" Target="../media/image433.png"/><Relationship Id="rId7" Type="http://schemas.openxmlformats.org/officeDocument/2006/relationships/image" Target="../media/image434.png"/><Relationship Id="rId8" Type="http://schemas.openxmlformats.org/officeDocument/2006/relationships/image" Target="../media/image435.png"/><Relationship Id="rId9" Type="http://schemas.openxmlformats.org/officeDocument/2006/relationships/image" Target="../media/image436.png"/><Relationship Id="rId10" Type="http://schemas.openxmlformats.org/officeDocument/2006/relationships/image" Target="../media/image437.png"/><Relationship Id="rId11" Type="http://schemas.openxmlformats.org/officeDocument/2006/relationships/image" Target="../media/image438.png"/><Relationship Id="rId12" Type="http://schemas.openxmlformats.org/officeDocument/2006/relationships/image" Target="../media/image439.png"/><Relationship Id="rId13" Type="http://schemas.openxmlformats.org/officeDocument/2006/relationships/image" Target="../media/image440.png"/><Relationship Id="rId14" Type="http://schemas.openxmlformats.org/officeDocument/2006/relationships/image" Target="../media/image441.png"/><Relationship Id="rId15" Type="http://schemas.openxmlformats.org/officeDocument/2006/relationships/image" Target="../media/image442.png"/><Relationship Id="rId16" Type="http://schemas.openxmlformats.org/officeDocument/2006/relationships/image" Target="../media/image443.png"/><Relationship Id="rId17" Type="http://schemas.openxmlformats.org/officeDocument/2006/relationships/image" Target="../media/image444.png"/><Relationship Id="rId18" Type="http://schemas.openxmlformats.org/officeDocument/2006/relationships/image" Target="../media/image445.png"/><Relationship Id="rId19" Type="http://schemas.openxmlformats.org/officeDocument/2006/relationships/image" Target="../media/image446.png"/><Relationship Id="rId20" Type="http://schemas.openxmlformats.org/officeDocument/2006/relationships/image" Target="../media/image447.png"/><Relationship Id="rId21" Type="http://schemas.openxmlformats.org/officeDocument/2006/relationships/image" Target="../media/image448.png"/><Relationship Id="rId22" Type="http://schemas.openxmlformats.org/officeDocument/2006/relationships/image" Target="../media/image449.png"/><Relationship Id="rId23" Type="http://schemas.openxmlformats.org/officeDocument/2006/relationships/image" Target="../media/image450.png"/><Relationship Id="rId24" Type="http://schemas.openxmlformats.org/officeDocument/2006/relationships/image" Target="../media/image451.png"/><Relationship Id="rId25" Type="http://schemas.openxmlformats.org/officeDocument/2006/relationships/image" Target="../media/image452.png"/><Relationship Id="rId26" Type="http://schemas.openxmlformats.org/officeDocument/2006/relationships/image" Target="../media/image45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4.png"/><Relationship Id="rId3" Type="http://schemas.openxmlformats.org/officeDocument/2006/relationships/image" Target="../media/image455.png"/><Relationship Id="rId4" Type="http://schemas.openxmlformats.org/officeDocument/2006/relationships/image" Target="../media/image456.png"/><Relationship Id="rId5" Type="http://schemas.openxmlformats.org/officeDocument/2006/relationships/image" Target="../media/image457.png"/><Relationship Id="rId6" Type="http://schemas.openxmlformats.org/officeDocument/2006/relationships/image" Target="../media/image458.png"/><Relationship Id="rId7" Type="http://schemas.openxmlformats.org/officeDocument/2006/relationships/image" Target="../media/image459.png"/><Relationship Id="rId8" Type="http://schemas.openxmlformats.org/officeDocument/2006/relationships/image" Target="../media/image460.png"/><Relationship Id="rId9" Type="http://schemas.openxmlformats.org/officeDocument/2006/relationships/image" Target="../media/image461.png"/><Relationship Id="rId10" Type="http://schemas.openxmlformats.org/officeDocument/2006/relationships/image" Target="../media/image462.png"/><Relationship Id="rId11" Type="http://schemas.openxmlformats.org/officeDocument/2006/relationships/image" Target="../media/image463.png"/><Relationship Id="rId12" Type="http://schemas.openxmlformats.org/officeDocument/2006/relationships/image" Target="../media/image464.png"/><Relationship Id="rId13" Type="http://schemas.openxmlformats.org/officeDocument/2006/relationships/image" Target="../media/image465.png"/><Relationship Id="rId14" Type="http://schemas.openxmlformats.org/officeDocument/2006/relationships/image" Target="../media/image466.png"/><Relationship Id="rId15" Type="http://schemas.openxmlformats.org/officeDocument/2006/relationships/image" Target="../media/image467.png"/><Relationship Id="rId16" Type="http://schemas.openxmlformats.org/officeDocument/2006/relationships/image" Target="../media/image468.png"/><Relationship Id="rId17" Type="http://schemas.openxmlformats.org/officeDocument/2006/relationships/image" Target="../media/image469.png"/><Relationship Id="rId18" Type="http://schemas.openxmlformats.org/officeDocument/2006/relationships/image" Target="../media/image470.png"/><Relationship Id="rId19" Type="http://schemas.openxmlformats.org/officeDocument/2006/relationships/image" Target="../media/image471.png"/><Relationship Id="rId20" Type="http://schemas.openxmlformats.org/officeDocument/2006/relationships/image" Target="../media/image472.png"/><Relationship Id="rId21" Type="http://schemas.openxmlformats.org/officeDocument/2006/relationships/image" Target="../media/image473.png"/><Relationship Id="rId22" Type="http://schemas.openxmlformats.org/officeDocument/2006/relationships/image" Target="../media/image474.png"/><Relationship Id="rId23" Type="http://schemas.openxmlformats.org/officeDocument/2006/relationships/image" Target="../media/image475.png"/><Relationship Id="rId24" Type="http://schemas.openxmlformats.org/officeDocument/2006/relationships/image" Target="../media/image476.png"/><Relationship Id="rId25" Type="http://schemas.openxmlformats.org/officeDocument/2006/relationships/image" Target="../media/image477.png"/><Relationship Id="rId26" Type="http://schemas.openxmlformats.org/officeDocument/2006/relationships/image" Target="../media/image478.png"/><Relationship Id="rId27" Type="http://schemas.openxmlformats.org/officeDocument/2006/relationships/image" Target="../media/image479.png"/><Relationship Id="rId28" Type="http://schemas.openxmlformats.org/officeDocument/2006/relationships/image" Target="../media/image480.png"/><Relationship Id="rId29" Type="http://schemas.openxmlformats.org/officeDocument/2006/relationships/image" Target="../media/image481.png"/><Relationship Id="rId30" Type="http://schemas.openxmlformats.org/officeDocument/2006/relationships/image" Target="../media/image482.png"/><Relationship Id="rId31" Type="http://schemas.openxmlformats.org/officeDocument/2006/relationships/image" Target="../media/image483.png"/><Relationship Id="rId32" Type="http://schemas.openxmlformats.org/officeDocument/2006/relationships/image" Target="../media/image484.png"/><Relationship Id="rId33" Type="http://schemas.openxmlformats.org/officeDocument/2006/relationships/image" Target="../media/image485.png"/><Relationship Id="rId34" Type="http://schemas.openxmlformats.org/officeDocument/2006/relationships/image" Target="../media/image486.png"/><Relationship Id="rId35" Type="http://schemas.openxmlformats.org/officeDocument/2006/relationships/image" Target="../media/image487.png"/><Relationship Id="rId36" Type="http://schemas.openxmlformats.org/officeDocument/2006/relationships/image" Target="../media/image488.png"/><Relationship Id="rId37" Type="http://schemas.openxmlformats.org/officeDocument/2006/relationships/image" Target="../media/image489.png"/><Relationship Id="rId38" Type="http://schemas.openxmlformats.org/officeDocument/2006/relationships/image" Target="../media/image490.png"/><Relationship Id="rId39" Type="http://schemas.openxmlformats.org/officeDocument/2006/relationships/image" Target="../media/image491.png"/><Relationship Id="rId40" Type="http://schemas.openxmlformats.org/officeDocument/2006/relationships/image" Target="../media/image49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3.png"/><Relationship Id="rId3" Type="http://schemas.openxmlformats.org/officeDocument/2006/relationships/image" Target="../media/image494.png"/><Relationship Id="rId4" Type="http://schemas.openxmlformats.org/officeDocument/2006/relationships/image" Target="../media/image495.png"/><Relationship Id="rId5" Type="http://schemas.openxmlformats.org/officeDocument/2006/relationships/image" Target="../media/image496.png"/><Relationship Id="rId6" Type="http://schemas.openxmlformats.org/officeDocument/2006/relationships/image" Target="../media/image497.png"/><Relationship Id="rId7" Type="http://schemas.openxmlformats.org/officeDocument/2006/relationships/image" Target="../media/image498.png"/><Relationship Id="rId8" Type="http://schemas.openxmlformats.org/officeDocument/2006/relationships/image" Target="../media/image499.png"/><Relationship Id="rId9" Type="http://schemas.openxmlformats.org/officeDocument/2006/relationships/image" Target="../media/image500.png"/><Relationship Id="rId10" Type="http://schemas.openxmlformats.org/officeDocument/2006/relationships/image" Target="../media/image501.png"/><Relationship Id="rId11" Type="http://schemas.openxmlformats.org/officeDocument/2006/relationships/image" Target="../media/image502.png"/><Relationship Id="rId12" Type="http://schemas.openxmlformats.org/officeDocument/2006/relationships/image" Target="../media/image503.png"/><Relationship Id="rId13" Type="http://schemas.openxmlformats.org/officeDocument/2006/relationships/image" Target="../media/image504.png"/><Relationship Id="rId14" Type="http://schemas.openxmlformats.org/officeDocument/2006/relationships/image" Target="../media/image505.png"/><Relationship Id="rId15" Type="http://schemas.openxmlformats.org/officeDocument/2006/relationships/image" Target="../media/image506.png"/><Relationship Id="rId16" Type="http://schemas.openxmlformats.org/officeDocument/2006/relationships/image" Target="../media/image507.png"/><Relationship Id="rId17" Type="http://schemas.openxmlformats.org/officeDocument/2006/relationships/image" Target="../media/image508.png"/><Relationship Id="rId18" Type="http://schemas.openxmlformats.org/officeDocument/2006/relationships/image" Target="../media/image509.png"/><Relationship Id="rId19" Type="http://schemas.openxmlformats.org/officeDocument/2006/relationships/image" Target="../media/image510.png"/><Relationship Id="rId20" Type="http://schemas.openxmlformats.org/officeDocument/2006/relationships/image" Target="../media/image511.png"/><Relationship Id="rId21" Type="http://schemas.openxmlformats.org/officeDocument/2006/relationships/image" Target="../media/image512.png"/><Relationship Id="rId22" Type="http://schemas.openxmlformats.org/officeDocument/2006/relationships/image" Target="../media/image513.png"/><Relationship Id="rId23" Type="http://schemas.openxmlformats.org/officeDocument/2006/relationships/image" Target="../media/image514.png"/><Relationship Id="rId24" Type="http://schemas.openxmlformats.org/officeDocument/2006/relationships/image" Target="../media/image515.png"/><Relationship Id="rId25" Type="http://schemas.openxmlformats.org/officeDocument/2006/relationships/image" Target="../media/image516.png"/><Relationship Id="rId26" Type="http://schemas.openxmlformats.org/officeDocument/2006/relationships/image" Target="../media/image517.png"/><Relationship Id="rId27" Type="http://schemas.openxmlformats.org/officeDocument/2006/relationships/image" Target="../media/image518.png"/><Relationship Id="rId28" Type="http://schemas.openxmlformats.org/officeDocument/2006/relationships/image" Target="../media/image519.png"/><Relationship Id="rId29" Type="http://schemas.openxmlformats.org/officeDocument/2006/relationships/image" Target="../media/image520.png"/><Relationship Id="rId30" Type="http://schemas.openxmlformats.org/officeDocument/2006/relationships/image" Target="../media/image521.png"/><Relationship Id="rId31" Type="http://schemas.openxmlformats.org/officeDocument/2006/relationships/image" Target="../media/image522.png"/><Relationship Id="rId32" Type="http://schemas.openxmlformats.org/officeDocument/2006/relationships/image" Target="../media/image523.png"/><Relationship Id="rId33" Type="http://schemas.openxmlformats.org/officeDocument/2006/relationships/image" Target="../media/image524.png"/><Relationship Id="rId34" Type="http://schemas.openxmlformats.org/officeDocument/2006/relationships/image" Target="../media/image525.png"/><Relationship Id="rId35" Type="http://schemas.openxmlformats.org/officeDocument/2006/relationships/image" Target="../media/image526.png"/><Relationship Id="rId36" Type="http://schemas.openxmlformats.org/officeDocument/2006/relationships/image" Target="../media/image527.png"/><Relationship Id="rId37" Type="http://schemas.openxmlformats.org/officeDocument/2006/relationships/image" Target="../media/image528.png"/><Relationship Id="rId38" Type="http://schemas.openxmlformats.org/officeDocument/2006/relationships/image" Target="../media/image529.png"/><Relationship Id="rId39" Type="http://schemas.openxmlformats.org/officeDocument/2006/relationships/image" Target="../media/image530.png"/><Relationship Id="rId40" Type="http://schemas.openxmlformats.org/officeDocument/2006/relationships/image" Target="../media/image531.png"/><Relationship Id="rId41" Type="http://schemas.openxmlformats.org/officeDocument/2006/relationships/image" Target="../media/image532.png"/><Relationship Id="rId42" Type="http://schemas.openxmlformats.org/officeDocument/2006/relationships/image" Target="../media/image533.png"/><Relationship Id="rId43" Type="http://schemas.openxmlformats.org/officeDocument/2006/relationships/image" Target="../media/image534.png"/><Relationship Id="rId44" Type="http://schemas.openxmlformats.org/officeDocument/2006/relationships/image" Target="../media/image535.png"/><Relationship Id="rId45" Type="http://schemas.openxmlformats.org/officeDocument/2006/relationships/image" Target="../media/image536.png"/><Relationship Id="rId46" Type="http://schemas.openxmlformats.org/officeDocument/2006/relationships/image" Target="../media/image537.png"/><Relationship Id="rId47" Type="http://schemas.openxmlformats.org/officeDocument/2006/relationships/image" Target="../media/image538.png"/><Relationship Id="rId48" Type="http://schemas.openxmlformats.org/officeDocument/2006/relationships/image" Target="../media/image539.png"/><Relationship Id="rId49" Type="http://schemas.openxmlformats.org/officeDocument/2006/relationships/image" Target="../media/image540.png"/><Relationship Id="rId50" Type="http://schemas.openxmlformats.org/officeDocument/2006/relationships/image" Target="../media/image541.png"/><Relationship Id="rId51" Type="http://schemas.openxmlformats.org/officeDocument/2006/relationships/image" Target="../media/image542.png"/><Relationship Id="rId52" Type="http://schemas.openxmlformats.org/officeDocument/2006/relationships/image" Target="../media/image543.png"/><Relationship Id="rId53" Type="http://schemas.openxmlformats.org/officeDocument/2006/relationships/image" Target="../media/image544.png"/><Relationship Id="rId54" Type="http://schemas.openxmlformats.org/officeDocument/2006/relationships/image" Target="../media/image545.png"/><Relationship Id="rId55" Type="http://schemas.openxmlformats.org/officeDocument/2006/relationships/image" Target="../media/image546.png"/><Relationship Id="rId56" Type="http://schemas.openxmlformats.org/officeDocument/2006/relationships/image" Target="../media/image547.png"/><Relationship Id="rId57" Type="http://schemas.openxmlformats.org/officeDocument/2006/relationships/image" Target="../media/image548.png"/><Relationship Id="rId58" Type="http://schemas.openxmlformats.org/officeDocument/2006/relationships/image" Target="../media/image549.png"/><Relationship Id="rId59" Type="http://schemas.openxmlformats.org/officeDocument/2006/relationships/image" Target="../media/image550.png"/><Relationship Id="rId60" Type="http://schemas.openxmlformats.org/officeDocument/2006/relationships/image" Target="../media/image551.png"/><Relationship Id="rId61" Type="http://schemas.openxmlformats.org/officeDocument/2006/relationships/image" Target="../media/image552.png"/><Relationship Id="rId62" Type="http://schemas.openxmlformats.org/officeDocument/2006/relationships/image" Target="../media/image553.png"/><Relationship Id="rId63" Type="http://schemas.openxmlformats.org/officeDocument/2006/relationships/image" Target="../media/image554.png"/><Relationship Id="rId64" Type="http://schemas.openxmlformats.org/officeDocument/2006/relationships/image" Target="../media/image555.png"/><Relationship Id="rId65" Type="http://schemas.openxmlformats.org/officeDocument/2006/relationships/image" Target="../media/image556.png"/><Relationship Id="rId66" Type="http://schemas.openxmlformats.org/officeDocument/2006/relationships/image" Target="../media/image557.png"/><Relationship Id="rId67" Type="http://schemas.openxmlformats.org/officeDocument/2006/relationships/image" Target="../media/image558.png"/><Relationship Id="rId68" Type="http://schemas.openxmlformats.org/officeDocument/2006/relationships/image" Target="../media/image559.png"/><Relationship Id="rId69" Type="http://schemas.openxmlformats.org/officeDocument/2006/relationships/image" Target="../media/image560.png"/><Relationship Id="rId70" Type="http://schemas.openxmlformats.org/officeDocument/2006/relationships/image" Target="../media/image561.png"/><Relationship Id="rId71" Type="http://schemas.openxmlformats.org/officeDocument/2006/relationships/image" Target="../media/image562.png"/><Relationship Id="rId72" Type="http://schemas.openxmlformats.org/officeDocument/2006/relationships/image" Target="../media/image563.png"/><Relationship Id="rId73" Type="http://schemas.openxmlformats.org/officeDocument/2006/relationships/image" Target="../media/image564.png"/><Relationship Id="rId74" Type="http://schemas.openxmlformats.org/officeDocument/2006/relationships/image" Target="../media/image565.png"/><Relationship Id="rId75" Type="http://schemas.openxmlformats.org/officeDocument/2006/relationships/image" Target="../media/image566.png"/><Relationship Id="rId76" Type="http://schemas.openxmlformats.org/officeDocument/2006/relationships/image" Target="../media/image567.png"/><Relationship Id="rId77" Type="http://schemas.openxmlformats.org/officeDocument/2006/relationships/image" Target="../media/image568.png"/><Relationship Id="rId78" Type="http://schemas.openxmlformats.org/officeDocument/2006/relationships/image" Target="../media/image569.png"/><Relationship Id="rId79" Type="http://schemas.openxmlformats.org/officeDocument/2006/relationships/image" Target="../media/image570.png"/><Relationship Id="rId80" Type="http://schemas.openxmlformats.org/officeDocument/2006/relationships/image" Target="../media/image571.png"/><Relationship Id="rId81" Type="http://schemas.openxmlformats.org/officeDocument/2006/relationships/image" Target="../media/image572.png"/><Relationship Id="rId82" Type="http://schemas.openxmlformats.org/officeDocument/2006/relationships/image" Target="../media/image573.png"/><Relationship Id="rId83" Type="http://schemas.openxmlformats.org/officeDocument/2006/relationships/image" Target="../media/image574.png"/><Relationship Id="rId84" Type="http://schemas.openxmlformats.org/officeDocument/2006/relationships/image" Target="../media/image575.png"/><Relationship Id="rId85" Type="http://schemas.openxmlformats.org/officeDocument/2006/relationships/image" Target="../media/image576.png"/><Relationship Id="rId86" Type="http://schemas.openxmlformats.org/officeDocument/2006/relationships/image" Target="../media/image577.png"/><Relationship Id="rId87" Type="http://schemas.openxmlformats.org/officeDocument/2006/relationships/image" Target="../media/image578.png"/><Relationship Id="rId88" Type="http://schemas.openxmlformats.org/officeDocument/2006/relationships/image" Target="../media/image579.png"/><Relationship Id="rId89" Type="http://schemas.openxmlformats.org/officeDocument/2006/relationships/image" Target="../media/image580.png"/><Relationship Id="rId90" Type="http://schemas.openxmlformats.org/officeDocument/2006/relationships/image" Target="../media/image581.png"/><Relationship Id="rId91" Type="http://schemas.openxmlformats.org/officeDocument/2006/relationships/image" Target="../media/image582.png"/><Relationship Id="rId92" Type="http://schemas.openxmlformats.org/officeDocument/2006/relationships/image" Target="../media/image583.png"/><Relationship Id="rId93" Type="http://schemas.openxmlformats.org/officeDocument/2006/relationships/image" Target="../media/image584.png"/><Relationship Id="rId94" Type="http://schemas.openxmlformats.org/officeDocument/2006/relationships/image" Target="../media/image585.png"/><Relationship Id="rId95" Type="http://schemas.openxmlformats.org/officeDocument/2006/relationships/image" Target="../media/image586.png"/><Relationship Id="rId96" Type="http://schemas.openxmlformats.org/officeDocument/2006/relationships/image" Target="../media/image587.png"/><Relationship Id="rId97" Type="http://schemas.openxmlformats.org/officeDocument/2006/relationships/image" Target="../media/image588.png"/><Relationship Id="rId98" Type="http://schemas.openxmlformats.org/officeDocument/2006/relationships/image" Target="../media/image589.png"/><Relationship Id="rId99" Type="http://schemas.openxmlformats.org/officeDocument/2006/relationships/image" Target="../media/image590.png"/><Relationship Id="rId100" Type="http://schemas.openxmlformats.org/officeDocument/2006/relationships/image" Target="../media/image591.png"/><Relationship Id="rId101" Type="http://schemas.openxmlformats.org/officeDocument/2006/relationships/image" Target="../media/image592.png"/><Relationship Id="rId102" Type="http://schemas.openxmlformats.org/officeDocument/2006/relationships/image" Target="../media/image593.png"/><Relationship Id="rId103" Type="http://schemas.openxmlformats.org/officeDocument/2006/relationships/image" Target="../media/image594.png"/><Relationship Id="rId104" Type="http://schemas.openxmlformats.org/officeDocument/2006/relationships/image" Target="../media/image595.png"/><Relationship Id="rId105" Type="http://schemas.openxmlformats.org/officeDocument/2006/relationships/image" Target="../media/image596.png"/><Relationship Id="rId106" Type="http://schemas.openxmlformats.org/officeDocument/2006/relationships/image" Target="../media/image597.png"/><Relationship Id="rId107" Type="http://schemas.openxmlformats.org/officeDocument/2006/relationships/image" Target="../media/image598.png"/><Relationship Id="rId108" Type="http://schemas.openxmlformats.org/officeDocument/2006/relationships/image" Target="../media/image599.png"/><Relationship Id="rId109" Type="http://schemas.openxmlformats.org/officeDocument/2006/relationships/image" Target="../media/image600.png"/><Relationship Id="rId110" Type="http://schemas.openxmlformats.org/officeDocument/2006/relationships/image" Target="../media/image601.png"/><Relationship Id="rId111" Type="http://schemas.openxmlformats.org/officeDocument/2006/relationships/image" Target="../media/image602.png"/><Relationship Id="rId112" Type="http://schemas.openxmlformats.org/officeDocument/2006/relationships/image" Target="../media/image603.png"/><Relationship Id="rId113" Type="http://schemas.openxmlformats.org/officeDocument/2006/relationships/image" Target="../media/image604.png"/><Relationship Id="rId114" Type="http://schemas.openxmlformats.org/officeDocument/2006/relationships/image" Target="../media/image605.png"/><Relationship Id="rId115" Type="http://schemas.openxmlformats.org/officeDocument/2006/relationships/image" Target="../media/image606.png"/><Relationship Id="rId116" Type="http://schemas.openxmlformats.org/officeDocument/2006/relationships/image" Target="../media/image607.png"/><Relationship Id="rId117" Type="http://schemas.openxmlformats.org/officeDocument/2006/relationships/image" Target="../media/image608.png"/><Relationship Id="rId118" Type="http://schemas.openxmlformats.org/officeDocument/2006/relationships/image" Target="../media/image609.png"/><Relationship Id="rId119" Type="http://schemas.openxmlformats.org/officeDocument/2006/relationships/image" Target="../media/image610.png"/><Relationship Id="rId120" Type="http://schemas.openxmlformats.org/officeDocument/2006/relationships/image" Target="../media/image611.png"/><Relationship Id="rId121" Type="http://schemas.openxmlformats.org/officeDocument/2006/relationships/image" Target="../media/image612.png"/><Relationship Id="rId122" Type="http://schemas.openxmlformats.org/officeDocument/2006/relationships/image" Target="../media/image613.png"/><Relationship Id="rId123" Type="http://schemas.openxmlformats.org/officeDocument/2006/relationships/image" Target="../media/image614.png"/><Relationship Id="rId124" Type="http://schemas.openxmlformats.org/officeDocument/2006/relationships/image" Target="../media/image615.png"/><Relationship Id="rId125" Type="http://schemas.openxmlformats.org/officeDocument/2006/relationships/image" Target="../media/image616.png"/><Relationship Id="rId126" Type="http://schemas.openxmlformats.org/officeDocument/2006/relationships/image" Target="../media/image617.png"/><Relationship Id="rId127" Type="http://schemas.openxmlformats.org/officeDocument/2006/relationships/image" Target="../media/image618.png"/><Relationship Id="rId128" Type="http://schemas.openxmlformats.org/officeDocument/2006/relationships/image" Target="../media/image619.png"/><Relationship Id="rId129" Type="http://schemas.openxmlformats.org/officeDocument/2006/relationships/image" Target="../media/image620.png"/><Relationship Id="rId130" Type="http://schemas.openxmlformats.org/officeDocument/2006/relationships/image" Target="../media/image621.png"/><Relationship Id="rId131" Type="http://schemas.openxmlformats.org/officeDocument/2006/relationships/image" Target="../media/image622.png"/><Relationship Id="rId132" Type="http://schemas.openxmlformats.org/officeDocument/2006/relationships/image" Target="../media/image623.png"/><Relationship Id="rId133" Type="http://schemas.openxmlformats.org/officeDocument/2006/relationships/image" Target="../media/image624.png"/><Relationship Id="rId134" Type="http://schemas.openxmlformats.org/officeDocument/2006/relationships/image" Target="../media/image625.png"/><Relationship Id="rId135" Type="http://schemas.openxmlformats.org/officeDocument/2006/relationships/image" Target="../media/image626.png"/><Relationship Id="rId136" Type="http://schemas.openxmlformats.org/officeDocument/2006/relationships/image" Target="../media/image627.png"/><Relationship Id="rId137" Type="http://schemas.openxmlformats.org/officeDocument/2006/relationships/image" Target="../media/image628.png"/><Relationship Id="rId138" Type="http://schemas.openxmlformats.org/officeDocument/2006/relationships/image" Target="../media/image629.png"/><Relationship Id="rId139" Type="http://schemas.openxmlformats.org/officeDocument/2006/relationships/image" Target="../media/image630.png"/><Relationship Id="rId140" Type="http://schemas.openxmlformats.org/officeDocument/2006/relationships/image" Target="../media/image631.png"/><Relationship Id="rId141" Type="http://schemas.openxmlformats.org/officeDocument/2006/relationships/image" Target="../media/image632.png"/><Relationship Id="rId142" Type="http://schemas.openxmlformats.org/officeDocument/2006/relationships/image" Target="../media/image633.png"/><Relationship Id="rId143" Type="http://schemas.openxmlformats.org/officeDocument/2006/relationships/image" Target="../media/image634.png"/><Relationship Id="rId144" Type="http://schemas.openxmlformats.org/officeDocument/2006/relationships/image" Target="../media/image635.png"/><Relationship Id="rId145" Type="http://schemas.openxmlformats.org/officeDocument/2006/relationships/image" Target="../media/image636.png"/><Relationship Id="rId146" Type="http://schemas.openxmlformats.org/officeDocument/2006/relationships/image" Target="../media/image637.png"/><Relationship Id="rId147" Type="http://schemas.openxmlformats.org/officeDocument/2006/relationships/image" Target="../media/image638.png"/><Relationship Id="rId148" Type="http://schemas.openxmlformats.org/officeDocument/2006/relationships/image" Target="../media/image639.png"/><Relationship Id="rId149" Type="http://schemas.openxmlformats.org/officeDocument/2006/relationships/image" Target="../media/image640.png"/><Relationship Id="rId150" Type="http://schemas.openxmlformats.org/officeDocument/2006/relationships/image" Target="../media/image641.png"/><Relationship Id="rId151" Type="http://schemas.openxmlformats.org/officeDocument/2006/relationships/image" Target="../media/image642.png"/><Relationship Id="rId152" Type="http://schemas.openxmlformats.org/officeDocument/2006/relationships/image" Target="../media/image643.png"/><Relationship Id="rId153" Type="http://schemas.openxmlformats.org/officeDocument/2006/relationships/image" Target="../media/image644.png"/><Relationship Id="rId154" Type="http://schemas.openxmlformats.org/officeDocument/2006/relationships/image" Target="../media/image645.png"/><Relationship Id="rId155" Type="http://schemas.openxmlformats.org/officeDocument/2006/relationships/image" Target="../media/image646.png"/><Relationship Id="rId156" Type="http://schemas.openxmlformats.org/officeDocument/2006/relationships/image" Target="../media/image647.png"/><Relationship Id="rId157" Type="http://schemas.openxmlformats.org/officeDocument/2006/relationships/image" Target="../media/image648.png"/><Relationship Id="rId158" Type="http://schemas.openxmlformats.org/officeDocument/2006/relationships/image" Target="../media/image649.png"/><Relationship Id="rId159" Type="http://schemas.openxmlformats.org/officeDocument/2006/relationships/image" Target="../media/image650.png"/><Relationship Id="rId160" Type="http://schemas.openxmlformats.org/officeDocument/2006/relationships/image" Target="../media/image651.png"/><Relationship Id="rId161" Type="http://schemas.openxmlformats.org/officeDocument/2006/relationships/image" Target="../media/image652.png"/><Relationship Id="rId162" Type="http://schemas.openxmlformats.org/officeDocument/2006/relationships/image" Target="../media/image653.png"/><Relationship Id="rId163" Type="http://schemas.openxmlformats.org/officeDocument/2006/relationships/image" Target="../media/image654.png"/><Relationship Id="rId164" Type="http://schemas.openxmlformats.org/officeDocument/2006/relationships/image" Target="../media/image655.png"/><Relationship Id="rId165" Type="http://schemas.openxmlformats.org/officeDocument/2006/relationships/image" Target="../media/image656.png"/><Relationship Id="rId166" Type="http://schemas.openxmlformats.org/officeDocument/2006/relationships/image" Target="../media/image657.png"/><Relationship Id="rId167" Type="http://schemas.openxmlformats.org/officeDocument/2006/relationships/image" Target="../media/image658.png"/><Relationship Id="rId168" Type="http://schemas.openxmlformats.org/officeDocument/2006/relationships/image" Target="../media/image659.png"/><Relationship Id="rId169" Type="http://schemas.openxmlformats.org/officeDocument/2006/relationships/image" Target="../media/image660.png"/><Relationship Id="rId170" Type="http://schemas.openxmlformats.org/officeDocument/2006/relationships/image" Target="../media/image661.png"/><Relationship Id="rId171" Type="http://schemas.openxmlformats.org/officeDocument/2006/relationships/image" Target="../media/image662.png"/><Relationship Id="rId172" Type="http://schemas.openxmlformats.org/officeDocument/2006/relationships/image" Target="../media/image663.png"/><Relationship Id="rId173" Type="http://schemas.openxmlformats.org/officeDocument/2006/relationships/image" Target="../media/image664.png"/><Relationship Id="rId174" Type="http://schemas.openxmlformats.org/officeDocument/2006/relationships/image" Target="../media/image665.png"/><Relationship Id="rId175" Type="http://schemas.openxmlformats.org/officeDocument/2006/relationships/image" Target="../media/image666.png"/><Relationship Id="rId176" Type="http://schemas.openxmlformats.org/officeDocument/2006/relationships/image" Target="../media/image667.png"/><Relationship Id="rId177" Type="http://schemas.openxmlformats.org/officeDocument/2006/relationships/image" Target="../media/image668.png"/><Relationship Id="rId178" Type="http://schemas.openxmlformats.org/officeDocument/2006/relationships/image" Target="../media/image669.png"/><Relationship Id="rId179" Type="http://schemas.openxmlformats.org/officeDocument/2006/relationships/image" Target="../media/image670.png"/><Relationship Id="rId180" Type="http://schemas.openxmlformats.org/officeDocument/2006/relationships/image" Target="../media/image671.png"/><Relationship Id="rId181" Type="http://schemas.openxmlformats.org/officeDocument/2006/relationships/image" Target="../media/image672.png"/><Relationship Id="rId182" Type="http://schemas.openxmlformats.org/officeDocument/2006/relationships/image" Target="../media/image673.png"/><Relationship Id="rId183" Type="http://schemas.openxmlformats.org/officeDocument/2006/relationships/image" Target="../media/image674.png"/><Relationship Id="rId184" Type="http://schemas.openxmlformats.org/officeDocument/2006/relationships/image" Target="../media/image675.png"/><Relationship Id="rId185" Type="http://schemas.openxmlformats.org/officeDocument/2006/relationships/image" Target="../media/image676.png"/><Relationship Id="rId186" Type="http://schemas.openxmlformats.org/officeDocument/2006/relationships/image" Target="../media/image677.png"/><Relationship Id="rId187" Type="http://schemas.openxmlformats.org/officeDocument/2006/relationships/image" Target="../media/image678.png"/><Relationship Id="rId188" Type="http://schemas.openxmlformats.org/officeDocument/2006/relationships/image" Target="../media/image679.png"/><Relationship Id="rId189" Type="http://schemas.openxmlformats.org/officeDocument/2006/relationships/image" Target="../media/image680.png"/><Relationship Id="rId190" Type="http://schemas.openxmlformats.org/officeDocument/2006/relationships/image" Target="../media/image681.png"/><Relationship Id="rId191" Type="http://schemas.openxmlformats.org/officeDocument/2006/relationships/image" Target="../media/image682.png"/><Relationship Id="rId192" Type="http://schemas.openxmlformats.org/officeDocument/2006/relationships/image" Target="../media/image683.png"/><Relationship Id="rId193" Type="http://schemas.openxmlformats.org/officeDocument/2006/relationships/image" Target="../media/image684.png"/><Relationship Id="rId194" Type="http://schemas.openxmlformats.org/officeDocument/2006/relationships/image" Target="../media/image685.png"/><Relationship Id="rId195" Type="http://schemas.openxmlformats.org/officeDocument/2006/relationships/image" Target="../media/image686.png"/><Relationship Id="rId196" Type="http://schemas.openxmlformats.org/officeDocument/2006/relationships/image" Target="../media/image687.png"/><Relationship Id="rId197" Type="http://schemas.openxmlformats.org/officeDocument/2006/relationships/image" Target="../media/image688.png"/><Relationship Id="rId198" Type="http://schemas.openxmlformats.org/officeDocument/2006/relationships/image" Target="../media/image689.png"/><Relationship Id="rId199" Type="http://schemas.openxmlformats.org/officeDocument/2006/relationships/image" Target="../media/image69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1.png"/><Relationship Id="rId3" Type="http://schemas.openxmlformats.org/officeDocument/2006/relationships/image" Target="../media/image692.png"/><Relationship Id="rId4" Type="http://schemas.openxmlformats.org/officeDocument/2006/relationships/image" Target="../media/image693.png"/><Relationship Id="rId5" Type="http://schemas.openxmlformats.org/officeDocument/2006/relationships/image" Target="../media/image694.png"/><Relationship Id="rId6" Type="http://schemas.openxmlformats.org/officeDocument/2006/relationships/image" Target="../media/image695.png"/><Relationship Id="rId7" Type="http://schemas.openxmlformats.org/officeDocument/2006/relationships/image" Target="../media/image696.png"/><Relationship Id="rId8" Type="http://schemas.openxmlformats.org/officeDocument/2006/relationships/image" Target="../media/image697.png"/><Relationship Id="rId9" Type="http://schemas.openxmlformats.org/officeDocument/2006/relationships/image" Target="../media/image698.png"/><Relationship Id="rId10" Type="http://schemas.openxmlformats.org/officeDocument/2006/relationships/image" Target="../media/image699.png"/><Relationship Id="rId11" Type="http://schemas.openxmlformats.org/officeDocument/2006/relationships/image" Target="../media/image700.png"/><Relationship Id="rId12" Type="http://schemas.openxmlformats.org/officeDocument/2006/relationships/image" Target="../media/image701.png"/><Relationship Id="rId13" Type="http://schemas.openxmlformats.org/officeDocument/2006/relationships/image" Target="../media/image702.png"/><Relationship Id="rId14" Type="http://schemas.openxmlformats.org/officeDocument/2006/relationships/image" Target="../media/image703.png"/><Relationship Id="rId15" Type="http://schemas.openxmlformats.org/officeDocument/2006/relationships/image" Target="../media/image704.png"/><Relationship Id="rId16" Type="http://schemas.openxmlformats.org/officeDocument/2006/relationships/image" Target="../media/image705.png"/><Relationship Id="rId17" Type="http://schemas.openxmlformats.org/officeDocument/2006/relationships/image" Target="../media/image706.png"/><Relationship Id="rId18" Type="http://schemas.openxmlformats.org/officeDocument/2006/relationships/image" Target="../media/image707.png"/><Relationship Id="rId19" Type="http://schemas.openxmlformats.org/officeDocument/2006/relationships/image" Target="../media/image708.png"/><Relationship Id="rId20" Type="http://schemas.openxmlformats.org/officeDocument/2006/relationships/image" Target="../media/image709.png"/><Relationship Id="rId21" Type="http://schemas.openxmlformats.org/officeDocument/2006/relationships/image" Target="../media/image710.png"/><Relationship Id="rId22" Type="http://schemas.openxmlformats.org/officeDocument/2006/relationships/image" Target="../media/image711.png"/><Relationship Id="rId23" Type="http://schemas.openxmlformats.org/officeDocument/2006/relationships/image" Target="../media/image712.png"/><Relationship Id="rId24" Type="http://schemas.openxmlformats.org/officeDocument/2006/relationships/image" Target="../media/image713.png"/><Relationship Id="rId25" Type="http://schemas.openxmlformats.org/officeDocument/2006/relationships/image" Target="../media/image714.png"/><Relationship Id="rId26" Type="http://schemas.openxmlformats.org/officeDocument/2006/relationships/image" Target="../media/image715.png"/><Relationship Id="rId27" Type="http://schemas.openxmlformats.org/officeDocument/2006/relationships/image" Target="../media/image716.png"/><Relationship Id="rId28" Type="http://schemas.openxmlformats.org/officeDocument/2006/relationships/image" Target="../media/image717.png"/><Relationship Id="rId29" Type="http://schemas.openxmlformats.org/officeDocument/2006/relationships/image" Target="../media/image718.png"/><Relationship Id="rId30" Type="http://schemas.openxmlformats.org/officeDocument/2006/relationships/image" Target="../media/image719.png"/><Relationship Id="rId31" Type="http://schemas.openxmlformats.org/officeDocument/2006/relationships/image" Target="../media/image720.png"/><Relationship Id="rId32" Type="http://schemas.openxmlformats.org/officeDocument/2006/relationships/image" Target="../media/image721.png"/><Relationship Id="rId33" Type="http://schemas.openxmlformats.org/officeDocument/2006/relationships/image" Target="../media/image722.png"/><Relationship Id="rId34" Type="http://schemas.openxmlformats.org/officeDocument/2006/relationships/image" Target="../media/image723.png"/><Relationship Id="rId35" Type="http://schemas.openxmlformats.org/officeDocument/2006/relationships/image" Target="../media/image724.png"/><Relationship Id="rId36" Type="http://schemas.openxmlformats.org/officeDocument/2006/relationships/image" Target="../media/image725.png"/><Relationship Id="rId37" Type="http://schemas.openxmlformats.org/officeDocument/2006/relationships/image" Target="../media/image726.png"/><Relationship Id="rId38" Type="http://schemas.openxmlformats.org/officeDocument/2006/relationships/image" Target="../media/image727.png"/><Relationship Id="rId39" Type="http://schemas.openxmlformats.org/officeDocument/2006/relationships/image" Target="../media/image728.png"/><Relationship Id="rId40" Type="http://schemas.openxmlformats.org/officeDocument/2006/relationships/image" Target="../media/image729.png"/><Relationship Id="rId41" Type="http://schemas.openxmlformats.org/officeDocument/2006/relationships/image" Target="../media/image730.png"/><Relationship Id="rId42" Type="http://schemas.openxmlformats.org/officeDocument/2006/relationships/image" Target="../media/image731.png"/><Relationship Id="rId43" Type="http://schemas.openxmlformats.org/officeDocument/2006/relationships/image" Target="../media/image732.png"/><Relationship Id="rId44" Type="http://schemas.openxmlformats.org/officeDocument/2006/relationships/image" Target="../media/image733.png"/><Relationship Id="rId45" Type="http://schemas.openxmlformats.org/officeDocument/2006/relationships/image" Target="../media/image734.png"/><Relationship Id="rId46" Type="http://schemas.openxmlformats.org/officeDocument/2006/relationships/image" Target="../media/image735.png"/><Relationship Id="rId47" Type="http://schemas.openxmlformats.org/officeDocument/2006/relationships/image" Target="../media/image736.png"/><Relationship Id="rId48" Type="http://schemas.openxmlformats.org/officeDocument/2006/relationships/image" Target="../media/image737.png"/><Relationship Id="rId49" Type="http://schemas.openxmlformats.org/officeDocument/2006/relationships/image" Target="../media/image738.png"/><Relationship Id="rId50" Type="http://schemas.openxmlformats.org/officeDocument/2006/relationships/image" Target="../media/image739.png"/><Relationship Id="rId51" Type="http://schemas.openxmlformats.org/officeDocument/2006/relationships/image" Target="../media/image740.png"/><Relationship Id="rId52" Type="http://schemas.openxmlformats.org/officeDocument/2006/relationships/image" Target="../media/image741.png"/><Relationship Id="rId53" Type="http://schemas.openxmlformats.org/officeDocument/2006/relationships/image" Target="../media/image742.png"/><Relationship Id="rId54" Type="http://schemas.openxmlformats.org/officeDocument/2006/relationships/image" Target="../media/image743.png"/><Relationship Id="rId55" Type="http://schemas.openxmlformats.org/officeDocument/2006/relationships/image" Target="../media/image744.png"/><Relationship Id="rId56" Type="http://schemas.openxmlformats.org/officeDocument/2006/relationships/image" Target="../media/image745.png"/><Relationship Id="rId57" Type="http://schemas.openxmlformats.org/officeDocument/2006/relationships/image" Target="../media/image746.png"/><Relationship Id="rId58" Type="http://schemas.openxmlformats.org/officeDocument/2006/relationships/image" Target="../media/image747.png"/><Relationship Id="rId59" Type="http://schemas.openxmlformats.org/officeDocument/2006/relationships/image" Target="../media/image748.png"/><Relationship Id="rId60" Type="http://schemas.openxmlformats.org/officeDocument/2006/relationships/image" Target="../media/image749.png"/><Relationship Id="rId61" Type="http://schemas.openxmlformats.org/officeDocument/2006/relationships/image" Target="../media/image750.png"/><Relationship Id="rId62" Type="http://schemas.openxmlformats.org/officeDocument/2006/relationships/image" Target="../media/image751.png"/><Relationship Id="rId63" Type="http://schemas.openxmlformats.org/officeDocument/2006/relationships/image" Target="../media/image752.png"/><Relationship Id="rId64" Type="http://schemas.openxmlformats.org/officeDocument/2006/relationships/image" Target="../media/image753.png"/><Relationship Id="rId65" Type="http://schemas.openxmlformats.org/officeDocument/2006/relationships/image" Target="../media/image754.png"/><Relationship Id="rId66" Type="http://schemas.openxmlformats.org/officeDocument/2006/relationships/image" Target="../media/image755.png"/><Relationship Id="rId67" Type="http://schemas.openxmlformats.org/officeDocument/2006/relationships/image" Target="../media/image756.png"/><Relationship Id="rId68" Type="http://schemas.openxmlformats.org/officeDocument/2006/relationships/image" Target="../media/image757.png"/><Relationship Id="rId69" Type="http://schemas.openxmlformats.org/officeDocument/2006/relationships/image" Target="../media/image758.png"/><Relationship Id="rId70" Type="http://schemas.openxmlformats.org/officeDocument/2006/relationships/image" Target="../media/image759.png"/><Relationship Id="rId71" Type="http://schemas.openxmlformats.org/officeDocument/2006/relationships/image" Target="../media/image760.png"/><Relationship Id="rId72" Type="http://schemas.openxmlformats.org/officeDocument/2006/relationships/image" Target="../media/image761.png"/><Relationship Id="rId73" Type="http://schemas.openxmlformats.org/officeDocument/2006/relationships/image" Target="../media/image762.png"/><Relationship Id="rId74" Type="http://schemas.openxmlformats.org/officeDocument/2006/relationships/image" Target="../media/image763.png"/><Relationship Id="rId75" Type="http://schemas.openxmlformats.org/officeDocument/2006/relationships/image" Target="../media/image764.png"/><Relationship Id="rId76" Type="http://schemas.openxmlformats.org/officeDocument/2006/relationships/image" Target="../media/image765.png"/><Relationship Id="rId77" Type="http://schemas.openxmlformats.org/officeDocument/2006/relationships/image" Target="../media/image766.png"/><Relationship Id="rId78" Type="http://schemas.openxmlformats.org/officeDocument/2006/relationships/image" Target="../media/image767.png"/><Relationship Id="rId79" Type="http://schemas.openxmlformats.org/officeDocument/2006/relationships/image" Target="../media/image768.png"/><Relationship Id="rId80" Type="http://schemas.openxmlformats.org/officeDocument/2006/relationships/image" Target="../media/image769.png"/><Relationship Id="rId81" Type="http://schemas.openxmlformats.org/officeDocument/2006/relationships/image" Target="../media/image770.png"/><Relationship Id="rId82" Type="http://schemas.openxmlformats.org/officeDocument/2006/relationships/image" Target="../media/image771.png"/><Relationship Id="rId83" Type="http://schemas.openxmlformats.org/officeDocument/2006/relationships/image" Target="../media/image772.png"/><Relationship Id="rId84" Type="http://schemas.openxmlformats.org/officeDocument/2006/relationships/image" Target="../media/image773.png"/><Relationship Id="rId85" Type="http://schemas.openxmlformats.org/officeDocument/2006/relationships/image" Target="../media/image774.png"/><Relationship Id="rId86" Type="http://schemas.openxmlformats.org/officeDocument/2006/relationships/image" Target="../media/image775.png"/><Relationship Id="rId87" Type="http://schemas.openxmlformats.org/officeDocument/2006/relationships/image" Target="../media/image776.png"/><Relationship Id="rId88" Type="http://schemas.openxmlformats.org/officeDocument/2006/relationships/image" Target="../media/image777.png"/><Relationship Id="rId89" Type="http://schemas.openxmlformats.org/officeDocument/2006/relationships/image" Target="../media/image778.png"/><Relationship Id="rId90" Type="http://schemas.openxmlformats.org/officeDocument/2006/relationships/image" Target="../media/image779.png"/><Relationship Id="rId91" Type="http://schemas.openxmlformats.org/officeDocument/2006/relationships/image" Target="../media/image780.png"/><Relationship Id="rId92" Type="http://schemas.openxmlformats.org/officeDocument/2006/relationships/image" Target="../media/image781.png"/><Relationship Id="rId93" Type="http://schemas.openxmlformats.org/officeDocument/2006/relationships/image" Target="../media/image782.png"/><Relationship Id="rId94" Type="http://schemas.openxmlformats.org/officeDocument/2006/relationships/image" Target="../media/image783.png"/><Relationship Id="rId95" Type="http://schemas.openxmlformats.org/officeDocument/2006/relationships/image" Target="../media/image784.png"/><Relationship Id="rId96" Type="http://schemas.openxmlformats.org/officeDocument/2006/relationships/image" Target="../media/image785.png"/><Relationship Id="rId97" Type="http://schemas.openxmlformats.org/officeDocument/2006/relationships/image" Target="../media/image786.png"/><Relationship Id="rId98" Type="http://schemas.openxmlformats.org/officeDocument/2006/relationships/image" Target="../media/image787.png"/><Relationship Id="rId99" Type="http://schemas.openxmlformats.org/officeDocument/2006/relationships/image" Target="../media/image788.png"/><Relationship Id="rId100" Type="http://schemas.openxmlformats.org/officeDocument/2006/relationships/image" Target="../media/image789.png"/><Relationship Id="rId101" Type="http://schemas.openxmlformats.org/officeDocument/2006/relationships/image" Target="../media/image790.png"/><Relationship Id="rId102" Type="http://schemas.openxmlformats.org/officeDocument/2006/relationships/image" Target="../media/image791.png"/><Relationship Id="rId103" Type="http://schemas.openxmlformats.org/officeDocument/2006/relationships/image" Target="../media/image792.png"/><Relationship Id="rId104" Type="http://schemas.openxmlformats.org/officeDocument/2006/relationships/image" Target="../media/image793.png"/><Relationship Id="rId105" Type="http://schemas.openxmlformats.org/officeDocument/2006/relationships/image" Target="../media/image794.png"/><Relationship Id="rId106" Type="http://schemas.openxmlformats.org/officeDocument/2006/relationships/image" Target="../media/image795.png"/><Relationship Id="rId107" Type="http://schemas.openxmlformats.org/officeDocument/2006/relationships/image" Target="../media/image796.png"/><Relationship Id="rId108" Type="http://schemas.openxmlformats.org/officeDocument/2006/relationships/image" Target="../media/image797.png"/><Relationship Id="rId109" Type="http://schemas.openxmlformats.org/officeDocument/2006/relationships/image" Target="../media/image798.png"/><Relationship Id="rId110" Type="http://schemas.openxmlformats.org/officeDocument/2006/relationships/image" Target="../media/image799.png"/><Relationship Id="rId111" Type="http://schemas.openxmlformats.org/officeDocument/2006/relationships/image" Target="../media/image800.png"/><Relationship Id="rId112" Type="http://schemas.openxmlformats.org/officeDocument/2006/relationships/image" Target="../media/image801.png"/><Relationship Id="rId113" Type="http://schemas.openxmlformats.org/officeDocument/2006/relationships/image" Target="../media/image802.png"/><Relationship Id="rId114" Type="http://schemas.openxmlformats.org/officeDocument/2006/relationships/image" Target="../media/image803.png"/><Relationship Id="rId115" Type="http://schemas.openxmlformats.org/officeDocument/2006/relationships/image" Target="../media/image804.png"/><Relationship Id="rId116" Type="http://schemas.openxmlformats.org/officeDocument/2006/relationships/image" Target="../media/image805.png"/><Relationship Id="rId117" Type="http://schemas.openxmlformats.org/officeDocument/2006/relationships/image" Target="../media/image806.png"/><Relationship Id="rId118" Type="http://schemas.openxmlformats.org/officeDocument/2006/relationships/image" Target="../media/image807.png"/><Relationship Id="rId119" Type="http://schemas.openxmlformats.org/officeDocument/2006/relationships/image" Target="../media/image808.png"/><Relationship Id="rId120" Type="http://schemas.openxmlformats.org/officeDocument/2006/relationships/image" Target="../media/image809.png"/><Relationship Id="rId121" Type="http://schemas.openxmlformats.org/officeDocument/2006/relationships/image" Target="../media/image810.png"/><Relationship Id="rId122" Type="http://schemas.openxmlformats.org/officeDocument/2006/relationships/image" Target="../media/image811.png"/><Relationship Id="rId123" Type="http://schemas.openxmlformats.org/officeDocument/2006/relationships/image" Target="../media/image812.png"/><Relationship Id="rId124" Type="http://schemas.openxmlformats.org/officeDocument/2006/relationships/image" Target="../media/image813.png"/><Relationship Id="rId125" Type="http://schemas.openxmlformats.org/officeDocument/2006/relationships/image" Target="../media/image814.png"/><Relationship Id="rId126" Type="http://schemas.openxmlformats.org/officeDocument/2006/relationships/image" Target="../media/image815.png"/><Relationship Id="rId127" Type="http://schemas.openxmlformats.org/officeDocument/2006/relationships/image" Target="../media/image816.png"/><Relationship Id="rId128" Type="http://schemas.openxmlformats.org/officeDocument/2006/relationships/image" Target="../media/image817.png"/><Relationship Id="rId129" Type="http://schemas.openxmlformats.org/officeDocument/2006/relationships/image" Target="../media/image818.png"/><Relationship Id="rId130" Type="http://schemas.openxmlformats.org/officeDocument/2006/relationships/image" Target="../media/image819.png"/><Relationship Id="rId131" Type="http://schemas.openxmlformats.org/officeDocument/2006/relationships/image" Target="../media/image820.png"/><Relationship Id="rId132" Type="http://schemas.openxmlformats.org/officeDocument/2006/relationships/image" Target="../media/image821.png"/><Relationship Id="rId133" Type="http://schemas.openxmlformats.org/officeDocument/2006/relationships/image" Target="../media/image822.png"/><Relationship Id="rId134" Type="http://schemas.openxmlformats.org/officeDocument/2006/relationships/image" Target="../media/image823.png"/><Relationship Id="rId135" Type="http://schemas.openxmlformats.org/officeDocument/2006/relationships/image" Target="../media/image824.png"/><Relationship Id="rId136" Type="http://schemas.openxmlformats.org/officeDocument/2006/relationships/image" Target="../media/image825.png"/><Relationship Id="rId137" Type="http://schemas.openxmlformats.org/officeDocument/2006/relationships/image" Target="../media/image826.png"/><Relationship Id="rId138" Type="http://schemas.openxmlformats.org/officeDocument/2006/relationships/image" Target="../media/image827.png"/><Relationship Id="rId139" Type="http://schemas.openxmlformats.org/officeDocument/2006/relationships/image" Target="../media/image828.png"/><Relationship Id="rId140" Type="http://schemas.openxmlformats.org/officeDocument/2006/relationships/image" Target="../media/image829.png"/><Relationship Id="rId141" Type="http://schemas.openxmlformats.org/officeDocument/2006/relationships/image" Target="../media/image830.png"/><Relationship Id="rId142" Type="http://schemas.openxmlformats.org/officeDocument/2006/relationships/image" Target="../media/image831.png"/><Relationship Id="rId143" Type="http://schemas.openxmlformats.org/officeDocument/2006/relationships/image" Target="../media/image832.png"/><Relationship Id="rId144" Type="http://schemas.openxmlformats.org/officeDocument/2006/relationships/image" Target="../media/image833.png"/><Relationship Id="rId145" Type="http://schemas.openxmlformats.org/officeDocument/2006/relationships/image" Target="../media/image834.png"/><Relationship Id="rId146" Type="http://schemas.openxmlformats.org/officeDocument/2006/relationships/image" Target="../media/image835.png"/><Relationship Id="rId147" Type="http://schemas.openxmlformats.org/officeDocument/2006/relationships/image" Target="../media/image836.png"/><Relationship Id="rId148" Type="http://schemas.openxmlformats.org/officeDocument/2006/relationships/image" Target="../media/image837.png"/><Relationship Id="rId149" Type="http://schemas.openxmlformats.org/officeDocument/2006/relationships/image" Target="../media/image838.png"/><Relationship Id="rId150" Type="http://schemas.openxmlformats.org/officeDocument/2006/relationships/image" Target="../media/image839.png"/><Relationship Id="rId151" Type="http://schemas.openxmlformats.org/officeDocument/2006/relationships/image" Target="../media/image840.png"/><Relationship Id="rId152" Type="http://schemas.openxmlformats.org/officeDocument/2006/relationships/image" Target="../media/image841.png"/><Relationship Id="rId153" Type="http://schemas.openxmlformats.org/officeDocument/2006/relationships/image" Target="../media/image842.png"/><Relationship Id="rId154" Type="http://schemas.openxmlformats.org/officeDocument/2006/relationships/image" Target="../media/image843.png"/><Relationship Id="rId155" Type="http://schemas.openxmlformats.org/officeDocument/2006/relationships/image" Target="../media/image844.png"/><Relationship Id="rId156" Type="http://schemas.openxmlformats.org/officeDocument/2006/relationships/image" Target="../media/image845.png"/><Relationship Id="rId157" Type="http://schemas.openxmlformats.org/officeDocument/2006/relationships/image" Target="../media/image846.png"/><Relationship Id="rId158" Type="http://schemas.openxmlformats.org/officeDocument/2006/relationships/image" Target="../media/image847.png"/><Relationship Id="rId159" Type="http://schemas.openxmlformats.org/officeDocument/2006/relationships/image" Target="../media/image848.png"/><Relationship Id="rId160" Type="http://schemas.openxmlformats.org/officeDocument/2006/relationships/image" Target="../media/image849.png"/><Relationship Id="rId161" Type="http://schemas.openxmlformats.org/officeDocument/2006/relationships/image" Target="../media/image850.png"/><Relationship Id="rId162" Type="http://schemas.openxmlformats.org/officeDocument/2006/relationships/image" Target="../media/image851.png"/><Relationship Id="rId163" Type="http://schemas.openxmlformats.org/officeDocument/2006/relationships/image" Target="../media/image852.png"/><Relationship Id="rId164" Type="http://schemas.openxmlformats.org/officeDocument/2006/relationships/image" Target="../media/image853.png"/><Relationship Id="rId165" Type="http://schemas.openxmlformats.org/officeDocument/2006/relationships/image" Target="../media/image854.png"/><Relationship Id="rId166" Type="http://schemas.openxmlformats.org/officeDocument/2006/relationships/image" Target="../media/image855.png"/><Relationship Id="rId167" Type="http://schemas.openxmlformats.org/officeDocument/2006/relationships/image" Target="../media/image856.png"/><Relationship Id="rId168" Type="http://schemas.openxmlformats.org/officeDocument/2006/relationships/image" Target="../media/image857.png"/><Relationship Id="rId169" Type="http://schemas.openxmlformats.org/officeDocument/2006/relationships/image" Target="../media/image858.png"/><Relationship Id="rId170" Type="http://schemas.openxmlformats.org/officeDocument/2006/relationships/image" Target="../media/image859.png"/><Relationship Id="rId171" Type="http://schemas.openxmlformats.org/officeDocument/2006/relationships/image" Target="../media/image860.png"/><Relationship Id="rId172" Type="http://schemas.openxmlformats.org/officeDocument/2006/relationships/image" Target="../media/image861.png"/><Relationship Id="rId173" Type="http://schemas.openxmlformats.org/officeDocument/2006/relationships/image" Target="../media/image862.png"/><Relationship Id="rId174" Type="http://schemas.openxmlformats.org/officeDocument/2006/relationships/image" Target="../media/image863.png"/><Relationship Id="rId175" Type="http://schemas.openxmlformats.org/officeDocument/2006/relationships/image" Target="../media/image864.png"/><Relationship Id="rId176" Type="http://schemas.openxmlformats.org/officeDocument/2006/relationships/image" Target="../media/image865.png"/><Relationship Id="rId177" Type="http://schemas.openxmlformats.org/officeDocument/2006/relationships/image" Target="../media/image866.png"/><Relationship Id="rId178" Type="http://schemas.openxmlformats.org/officeDocument/2006/relationships/image" Target="../media/image867.png"/><Relationship Id="rId179" Type="http://schemas.openxmlformats.org/officeDocument/2006/relationships/image" Target="../media/image868.png"/><Relationship Id="rId180" Type="http://schemas.openxmlformats.org/officeDocument/2006/relationships/image" Target="../media/image869.png"/><Relationship Id="rId181" Type="http://schemas.openxmlformats.org/officeDocument/2006/relationships/image" Target="../media/image870.png"/><Relationship Id="rId182" Type="http://schemas.openxmlformats.org/officeDocument/2006/relationships/image" Target="../media/image871.png"/><Relationship Id="rId183" Type="http://schemas.openxmlformats.org/officeDocument/2006/relationships/image" Target="../media/image872.png"/><Relationship Id="rId184" Type="http://schemas.openxmlformats.org/officeDocument/2006/relationships/image" Target="../media/image873.png"/><Relationship Id="rId185" Type="http://schemas.openxmlformats.org/officeDocument/2006/relationships/image" Target="../media/image874.png"/><Relationship Id="rId186" Type="http://schemas.openxmlformats.org/officeDocument/2006/relationships/image" Target="../media/image875.png"/><Relationship Id="rId187" Type="http://schemas.openxmlformats.org/officeDocument/2006/relationships/image" Target="../media/image876.png"/><Relationship Id="rId188" Type="http://schemas.openxmlformats.org/officeDocument/2006/relationships/image" Target="../media/image877.png"/><Relationship Id="rId189" Type="http://schemas.openxmlformats.org/officeDocument/2006/relationships/image" Target="../media/image878.png"/><Relationship Id="rId190" Type="http://schemas.openxmlformats.org/officeDocument/2006/relationships/image" Target="../media/image879.png"/><Relationship Id="rId191" Type="http://schemas.openxmlformats.org/officeDocument/2006/relationships/image" Target="../media/image880.png"/><Relationship Id="rId192" Type="http://schemas.openxmlformats.org/officeDocument/2006/relationships/image" Target="../media/image881.png"/><Relationship Id="rId193" Type="http://schemas.openxmlformats.org/officeDocument/2006/relationships/image" Target="../media/image882.png"/><Relationship Id="rId194" Type="http://schemas.openxmlformats.org/officeDocument/2006/relationships/image" Target="../media/image883.png"/><Relationship Id="rId195" Type="http://schemas.openxmlformats.org/officeDocument/2006/relationships/image" Target="../media/image884.png"/><Relationship Id="rId196" Type="http://schemas.openxmlformats.org/officeDocument/2006/relationships/image" Target="../media/image885.png"/><Relationship Id="rId197" Type="http://schemas.openxmlformats.org/officeDocument/2006/relationships/image" Target="../media/image886.png"/><Relationship Id="rId198" Type="http://schemas.openxmlformats.org/officeDocument/2006/relationships/image" Target="../media/image887.png"/><Relationship Id="rId199" Type="http://schemas.openxmlformats.org/officeDocument/2006/relationships/image" Target="../media/image888.png"/><Relationship Id="rId200" Type="http://schemas.openxmlformats.org/officeDocument/2006/relationships/image" Target="../media/image889.png"/><Relationship Id="rId201" Type="http://schemas.openxmlformats.org/officeDocument/2006/relationships/image" Target="../media/image890.png"/><Relationship Id="rId202" Type="http://schemas.openxmlformats.org/officeDocument/2006/relationships/image" Target="../media/image891.png"/><Relationship Id="rId203" Type="http://schemas.openxmlformats.org/officeDocument/2006/relationships/image" Target="../media/image892.png"/><Relationship Id="rId204" Type="http://schemas.openxmlformats.org/officeDocument/2006/relationships/image" Target="../media/image893.png"/><Relationship Id="rId205" Type="http://schemas.openxmlformats.org/officeDocument/2006/relationships/image" Target="../media/image894.png"/><Relationship Id="rId206" Type="http://schemas.openxmlformats.org/officeDocument/2006/relationships/image" Target="../media/image895.png"/><Relationship Id="rId207" Type="http://schemas.openxmlformats.org/officeDocument/2006/relationships/image" Target="../media/image896.png"/><Relationship Id="rId208" Type="http://schemas.openxmlformats.org/officeDocument/2006/relationships/image" Target="../media/image897.png"/><Relationship Id="rId209" Type="http://schemas.openxmlformats.org/officeDocument/2006/relationships/image" Target="../media/image898.png"/><Relationship Id="rId210" Type="http://schemas.openxmlformats.org/officeDocument/2006/relationships/image" Target="../media/image899.png"/><Relationship Id="rId211" Type="http://schemas.openxmlformats.org/officeDocument/2006/relationships/image" Target="../media/image900.png"/><Relationship Id="rId212" Type="http://schemas.openxmlformats.org/officeDocument/2006/relationships/image" Target="../media/image901.png"/><Relationship Id="rId213" Type="http://schemas.openxmlformats.org/officeDocument/2006/relationships/image" Target="../media/image902.png"/><Relationship Id="rId214" Type="http://schemas.openxmlformats.org/officeDocument/2006/relationships/image" Target="../media/image903.png"/><Relationship Id="rId215" Type="http://schemas.openxmlformats.org/officeDocument/2006/relationships/image" Target="../media/image904.png"/><Relationship Id="rId216" Type="http://schemas.openxmlformats.org/officeDocument/2006/relationships/image" Target="../media/image905.png"/><Relationship Id="rId217" Type="http://schemas.openxmlformats.org/officeDocument/2006/relationships/image" Target="../media/image906.png"/><Relationship Id="rId218" Type="http://schemas.openxmlformats.org/officeDocument/2006/relationships/image" Target="../media/image907.png"/><Relationship Id="rId219" Type="http://schemas.openxmlformats.org/officeDocument/2006/relationships/image" Target="../media/image908.png"/><Relationship Id="rId220" Type="http://schemas.openxmlformats.org/officeDocument/2006/relationships/image" Target="../media/image909.png"/><Relationship Id="rId221" Type="http://schemas.openxmlformats.org/officeDocument/2006/relationships/image" Target="../media/image910.png"/><Relationship Id="rId222" Type="http://schemas.openxmlformats.org/officeDocument/2006/relationships/image" Target="../media/image911.png"/><Relationship Id="rId223" Type="http://schemas.openxmlformats.org/officeDocument/2006/relationships/image" Target="../media/image912.png"/><Relationship Id="rId224" Type="http://schemas.openxmlformats.org/officeDocument/2006/relationships/image" Target="../media/image913.png"/><Relationship Id="rId225" Type="http://schemas.openxmlformats.org/officeDocument/2006/relationships/image" Target="../media/image914.png"/><Relationship Id="rId226" Type="http://schemas.openxmlformats.org/officeDocument/2006/relationships/image" Target="../media/image915.png"/><Relationship Id="rId227" Type="http://schemas.openxmlformats.org/officeDocument/2006/relationships/image" Target="../media/image916.png"/><Relationship Id="rId228" Type="http://schemas.openxmlformats.org/officeDocument/2006/relationships/image" Target="../media/image917.png"/><Relationship Id="rId229" Type="http://schemas.openxmlformats.org/officeDocument/2006/relationships/image" Target="../media/image918.png"/><Relationship Id="rId230" Type="http://schemas.openxmlformats.org/officeDocument/2006/relationships/image" Target="../media/image919.png"/><Relationship Id="rId231" Type="http://schemas.openxmlformats.org/officeDocument/2006/relationships/image" Target="../media/image920.png"/><Relationship Id="rId232" Type="http://schemas.openxmlformats.org/officeDocument/2006/relationships/image" Target="../media/image921.png"/><Relationship Id="rId233" Type="http://schemas.openxmlformats.org/officeDocument/2006/relationships/image" Target="../media/image922.png"/><Relationship Id="rId234" Type="http://schemas.openxmlformats.org/officeDocument/2006/relationships/image" Target="../media/image923.png"/><Relationship Id="rId235" Type="http://schemas.openxmlformats.org/officeDocument/2006/relationships/image" Target="../media/image924.png"/><Relationship Id="rId236" Type="http://schemas.openxmlformats.org/officeDocument/2006/relationships/image" Target="../media/image925.png"/><Relationship Id="rId237" Type="http://schemas.openxmlformats.org/officeDocument/2006/relationships/image" Target="../media/image926.png"/><Relationship Id="rId238" Type="http://schemas.openxmlformats.org/officeDocument/2006/relationships/image" Target="../media/image927.png"/><Relationship Id="rId239" Type="http://schemas.openxmlformats.org/officeDocument/2006/relationships/image" Target="../media/image928.png"/><Relationship Id="rId240" Type="http://schemas.openxmlformats.org/officeDocument/2006/relationships/image" Target="../media/image929.png"/><Relationship Id="rId241" Type="http://schemas.openxmlformats.org/officeDocument/2006/relationships/image" Target="../media/image930.png"/><Relationship Id="rId242" Type="http://schemas.openxmlformats.org/officeDocument/2006/relationships/image" Target="../media/image931.png"/><Relationship Id="rId243" Type="http://schemas.openxmlformats.org/officeDocument/2006/relationships/image" Target="../media/image932.png"/><Relationship Id="rId244" Type="http://schemas.openxmlformats.org/officeDocument/2006/relationships/image" Target="../media/image933.png"/><Relationship Id="rId245" Type="http://schemas.openxmlformats.org/officeDocument/2006/relationships/image" Target="../media/image934.png"/><Relationship Id="rId246" Type="http://schemas.openxmlformats.org/officeDocument/2006/relationships/image" Target="../media/image935.png"/><Relationship Id="rId247" Type="http://schemas.openxmlformats.org/officeDocument/2006/relationships/image" Target="../media/image936.png"/><Relationship Id="rId248" Type="http://schemas.openxmlformats.org/officeDocument/2006/relationships/image" Target="../media/image937.png"/><Relationship Id="rId249" Type="http://schemas.openxmlformats.org/officeDocument/2006/relationships/image" Target="../media/image938.png"/><Relationship Id="rId250" Type="http://schemas.openxmlformats.org/officeDocument/2006/relationships/image" Target="../media/image939.png"/><Relationship Id="rId251" Type="http://schemas.openxmlformats.org/officeDocument/2006/relationships/image" Target="../media/image940.png"/><Relationship Id="rId252" Type="http://schemas.openxmlformats.org/officeDocument/2006/relationships/image" Target="../media/image941.png"/><Relationship Id="rId253" Type="http://schemas.openxmlformats.org/officeDocument/2006/relationships/image" Target="../media/image942.png"/><Relationship Id="rId254" Type="http://schemas.openxmlformats.org/officeDocument/2006/relationships/image" Target="../media/image943.png"/><Relationship Id="rId255" Type="http://schemas.openxmlformats.org/officeDocument/2006/relationships/image" Target="../media/image944.png"/><Relationship Id="rId256" Type="http://schemas.openxmlformats.org/officeDocument/2006/relationships/image" Target="../media/image945.png"/><Relationship Id="rId257" Type="http://schemas.openxmlformats.org/officeDocument/2006/relationships/image" Target="../media/image946.png"/><Relationship Id="rId258" Type="http://schemas.openxmlformats.org/officeDocument/2006/relationships/image" Target="../media/image947.png"/><Relationship Id="rId259" Type="http://schemas.openxmlformats.org/officeDocument/2006/relationships/image" Target="../media/image948.png"/><Relationship Id="rId260" Type="http://schemas.openxmlformats.org/officeDocument/2006/relationships/image" Target="../media/image949.png"/><Relationship Id="rId261" Type="http://schemas.openxmlformats.org/officeDocument/2006/relationships/image" Target="../media/image950.png"/><Relationship Id="rId262" Type="http://schemas.openxmlformats.org/officeDocument/2006/relationships/image" Target="../media/image951.png"/><Relationship Id="rId263" Type="http://schemas.openxmlformats.org/officeDocument/2006/relationships/image" Target="../media/image952.png"/><Relationship Id="rId264" Type="http://schemas.openxmlformats.org/officeDocument/2006/relationships/image" Target="../media/image953.png"/><Relationship Id="rId265" Type="http://schemas.openxmlformats.org/officeDocument/2006/relationships/image" Target="../media/image954.png"/><Relationship Id="rId266" Type="http://schemas.openxmlformats.org/officeDocument/2006/relationships/image" Target="../media/image955.png"/><Relationship Id="rId267" Type="http://schemas.openxmlformats.org/officeDocument/2006/relationships/image" Target="../media/image956.png"/><Relationship Id="rId268" Type="http://schemas.openxmlformats.org/officeDocument/2006/relationships/image" Target="../media/image957.png"/><Relationship Id="rId269" Type="http://schemas.openxmlformats.org/officeDocument/2006/relationships/image" Target="../media/image958.png"/><Relationship Id="rId270" Type="http://schemas.openxmlformats.org/officeDocument/2006/relationships/image" Target="../media/image959.png"/><Relationship Id="rId271" Type="http://schemas.openxmlformats.org/officeDocument/2006/relationships/image" Target="../media/image960.png"/><Relationship Id="rId272" Type="http://schemas.openxmlformats.org/officeDocument/2006/relationships/image" Target="../media/image961.png"/><Relationship Id="rId273" Type="http://schemas.openxmlformats.org/officeDocument/2006/relationships/image" Target="../media/image962.png"/><Relationship Id="rId274" Type="http://schemas.openxmlformats.org/officeDocument/2006/relationships/image" Target="../media/image963.png"/><Relationship Id="rId275" Type="http://schemas.openxmlformats.org/officeDocument/2006/relationships/image" Target="../media/image964.png"/><Relationship Id="rId276" Type="http://schemas.openxmlformats.org/officeDocument/2006/relationships/image" Target="../media/image965.png"/><Relationship Id="rId277" Type="http://schemas.openxmlformats.org/officeDocument/2006/relationships/image" Target="../media/image966.png"/><Relationship Id="rId278" Type="http://schemas.openxmlformats.org/officeDocument/2006/relationships/image" Target="../media/image967.png"/><Relationship Id="rId279" Type="http://schemas.openxmlformats.org/officeDocument/2006/relationships/image" Target="../media/image968.png"/><Relationship Id="rId280" Type="http://schemas.openxmlformats.org/officeDocument/2006/relationships/image" Target="../media/image969.png"/><Relationship Id="rId281" Type="http://schemas.openxmlformats.org/officeDocument/2006/relationships/image" Target="../media/image970.png"/><Relationship Id="rId282" Type="http://schemas.openxmlformats.org/officeDocument/2006/relationships/image" Target="../media/image971.png"/><Relationship Id="rId283" Type="http://schemas.openxmlformats.org/officeDocument/2006/relationships/image" Target="../media/image972.png"/><Relationship Id="rId284" Type="http://schemas.openxmlformats.org/officeDocument/2006/relationships/image" Target="../media/image973.png"/><Relationship Id="rId285" Type="http://schemas.openxmlformats.org/officeDocument/2006/relationships/image" Target="../media/image974.png"/><Relationship Id="rId286" Type="http://schemas.openxmlformats.org/officeDocument/2006/relationships/image" Target="../media/image975.png"/><Relationship Id="rId287" Type="http://schemas.openxmlformats.org/officeDocument/2006/relationships/image" Target="../media/image976.png"/><Relationship Id="rId288" Type="http://schemas.openxmlformats.org/officeDocument/2006/relationships/image" Target="../media/image977.png"/><Relationship Id="rId289" Type="http://schemas.openxmlformats.org/officeDocument/2006/relationships/image" Target="../media/image978.png"/><Relationship Id="rId290" Type="http://schemas.openxmlformats.org/officeDocument/2006/relationships/image" Target="../media/image979.png"/><Relationship Id="rId291" Type="http://schemas.openxmlformats.org/officeDocument/2006/relationships/image" Target="../media/image980.png"/><Relationship Id="rId292" Type="http://schemas.openxmlformats.org/officeDocument/2006/relationships/image" Target="../media/image981.png"/><Relationship Id="rId293" Type="http://schemas.openxmlformats.org/officeDocument/2006/relationships/image" Target="../media/image982.png"/><Relationship Id="rId294" Type="http://schemas.openxmlformats.org/officeDocument/2006/relationships/image" Target="../media/image983.png"/><Relationship Id="rId295" Type="http://schemas.openxmlformats.org/officeDocument/2006/relationships/image" Target="../media/image984.png"/><Relationship Id="rId296" Type="http://schemas.openxmlformats.org/officeDocument/2006/relationships/image" Target="../media/image985.png"/><Relationship Id="rId297" Type="http://schemas.openxmlformats.org/officeDocument/2006/relationships/image" Target="../media/image986.png"/><Relationship Id="rId298" Type="http://schemas.openxmlformats.org/officeDocument/2006/relationships/image" Target="../media/image987.png"/><Relationship Id="rId299" Type="http://schemas.openxmlformats.org/officeDocument/2006/relationships/image" Target="../media/image988.png"/><Relationship Id="rId300" Type="http://schemas.openxmlformats.org/officeDocument/2006/relationships/image" Target="../media/image989.png"/><Relationship Id="rId301" Type="http://schemas.openxmlformats.org/officeDocument/2006/relationships/image" Target="../media/image990.png"/><Relationship Id="rId302" Type="http://schemas.openxmlformats.org/officeDocument/2006/relationships/image" Target="../media/image991.png"/><Relationship Id="rId303" Type="http://schemas.openxmlformats.org/officeDocument/2006/relationships/image" Target="../media/image992.png"/><Relationship Id="rId304" Type="http://schemas.openxmlformats.org/officeDocument/2006/relationships/image" Target="../media/image993.png"/><Relationship Id="rId305" Type="http://schemas.openxmlformats.org/officeDocument/2006/relationships/image" Target="../media/image994.png"/><Relationship Id="rId306" Type="http://schemas.openxmlformats.org/officeDocument/2006/relationships/image" Target="../media/image995.png"/><Relationship Id="rId307" Type="http://schemas.openxmlformats.org/officeDocument/2006/relationships/image" Target="../media/image996.png"/><Relationship Id="rId308" Type="http://schemas.openxmlformats.org/officeDocument/2006/relationships/image" Target="../media/image997.png"/><Relationship Id="rId309" Type="http://schemas.openxmlformats.org/officeDocument/2006/relationships/image" Target="../media/image998.png"/><Relationship Id="rId310" Type="http://schemas.openxmlformats.org/officeDocument/2006/relationships/image" Target="../media/image999.png"/><Relationship Id="rId311" Type="http://schemas.openxmlformats.org/officeDocument/2006/relationships/image" Target="../media/image1000.png"/><Relationship Id="rId312" Type="http://schemas.openxmlformats.org/officeDocument/2006/relationships/image" Target="../media/image1001.png"/><Relationship Id="rId313" Type="http://schemas.openxmlformats.org/officeDocument/2006/relationships/image" Target="../media/image1002.png"/><Relationship Id="rId314" Type="http://schemas.openxmlformats.org/officeDocument/2006/relationships/image" Target="../media/image1003.png"/><Relationship Id="rId315" Type="http://schemas.openxmlformats.org/officeDocument/2006/relationships/image" Target="../media/image1004.png"/><Relationship Id="rId316" Type="http://schemas.openxmlformats.org/officeDocument/2006/relationships/image" Target="../media/image1005.png"/><Relationship Id="rId317" Type="http://schemas.openxmlformats.org/officeDocument/2006/relationships/image" Target="../media/image1006.png"/><Relationship Id="rId318" Type="http://schemas.openxmlformats.org/officeDocument/2006/relationships/image" Target="../media/image1007.png"/><Relationship Id="rId319" Type="http://schemas.openxmlformats.org/officeDocument/2006/relationships/image" Target="../media/image1008.png"/><Relationship Id="rId320" Type="http://schemas.openxmlformats.org/officeDocument/2006/relationships/image" Target="../media/image1009.png"/><Relationship Id="rId321" Type="http://schemas.openxmlformats.org/officeDocument/2006/relationships/image" Target="../media/image1010.png"/><Relationship Id="rId322" Type="http://schemas.openxmlformats.org/officeDocument/2006/relationships/image" Target="../media/image1011.png"/><Relationship Id="rId323" Type="http://schemas.openxmlformats.org/officeDocument/2006/relationships/image" Target="../media/image1012.png"/><Relationship Id="rId324" Type="http://schemas.openxmlformats.org/officeDocument/2006/relationships/image" Target="../media/image1013.png"/><Relationship Id="rId325" Type="http://schemas.openxmlformats.org/officeDocument/2006/relationships/image" Target="../media/image1014.png"/><Relationship Id="rId326" Type="http://schemas.openxmlformats.org/officeDocument/2006/relationships/image" Target="../media/image1015.png"/><Relationship Id="rId327" Type="http://schemas.openxmlformats.org/officeDocument/2006/relationships/image" Target="../media/image1016.png"/><Relationship Id="rId328" Type="http://schemas.openxmlformats.org/officeDocument/2006/relationships/image" Target="../media/image1017.png"/><Relationship Id="rId329" Type="http://schemas.openxmlformats.org/officeDocument/2006/relationships/image" Target="../media/image1018.png"/><Relationship Id="rId330" Type="http://schemas.openxmlformats.org/officeDocument/2006/relationships/image" Target="../media/image1019.png"/><Relationship Id="rId331" Type="http://schemas.openxmlformats.org/officeDocument/2006/relationships/image" Target="../media/image1020.png"/><Relationship Id="rId332" Type="http://schemas.openxmlformats.org/officeDocument/2006/relationships/image" Target="../media/image1021.png"/><Relationship Id="rId333" Type="http://schemas.openxmlformats.org/officeDocument/2006/relationships/image" Target="../media/image1022.png"/><Relationship Id="rId334" Type="http://schemas.openxmlformats.org/officeDocument/2006/relationships/image" Target="../media/image1023.png"/><Relationship Id="rId335" Type="http://schemas.openxmlformats.org/officeDocument/2006/relationships/image" Target="../media/image1024.png"/><Relationship Id="rId336" Type="http://schemas.openxmlformats.org/officeDocument/2006/relationships/image" Target="../media/image1025.png"/><Relationship Id="rId337" Type="http://schemas.openxmlformats.org/officeDocument/2006/relationships/image" Target="../media/image1026.png"/><Relationship Id="rId338" Type="http://schemas.openxmlformats.org/officeDocument/2006/relationships/image" Target="../media/image1027.png"/><Relationship Id="rId339" Type="http://schemas.openxmlformats.org/officeDocument/2006/relationships/image" Target="../media/image1028.png"/><Relationship Id="rId340" Type="http://schemas.openxmlformats.org/officeDocument/2006/relationships/image" Target="../media/image1029.png"/><Relationship Id="rId341" Type="http://schemas.openxmlformats.org/officeDocument/2006/relationships/image" Target="../media/image1030.png"/><Relationship Id="rId342" Type="http://schemas.openxmlformats.org/officeDocument/2006/relationships/image" Target="../media/image1031.png"/><Relationship Id="rId343" Type="http://schemas.openxmlformats.org/officeDocument/2006/relationships/image" Target="../media/image1032.png"/><Relationship Id="rId344" Type="http://schemas.openxmlformats.org/officeDocument/2006/relationships/image" Target="../media/image1033.png"/><Relationship Id="rId345" Type="http://schemas.openxmlformats.org/officeDocument/2006/relationships/image" Target="../media/image1034.png"/><Relationship Id="rId346" Type="http://schemas.openxmlformats.org/officeDocument/2006/relationships/image" Target="../media/image1035.png"/><Relationship Id="rId347" Type="http://schemas.openxmlformats.org/officeDocument/2006/relationships/image" Target="../media/image1036.png"/><Relationship Id="rId348" Type="http://schemas.openxmlformats.org/officeDocument/2006/relationships/image" Target="../media/image1037.png"/><Relationship Id="rId349" Type="http://schemas.openxmlformats.org/officeDocument/2006/relationships/image" Target="../media/image1038.png"/><Relationship Id="rId350" Type="http://schemas.openxmlformats.org/officeDocument/2006/relationships/image" Target="../media/image1039.png"/><Relationship Id="rId351" Type="http://schemas.openxmlformats.org/officeDocument/2006/relationships/image" Target="../media/image1040.png"/><Relationship Id="rId352" Type="http://schemas.openxmlformats.org/officeDocument/2006/relationships/image" Target="../media/image1041.png"/><Relationship Id="rId353" Type="http://schemas.openxmlformats.org/officeDocument/2006/relationships/image" Target="../media/image1042.png"/><Relationship Id="rId354" Type="http://schemas.openxmlformats.org/officeDocument/2006/relationships/image" Target="../media/image1043.png"/><Relationship Id="rId355" Type="http://schemas.openxmlformats.org/officeDocument/2006/relationships/image" Target="../media/image1044.png"/><Relationship Id="rId356" Type="http://schemas.openxmlformats.org/officeDocument/2006/relationships/image" Target="../media/image1045.png"/><Relationship Id="rId357" Type="http://schemas.openxmlformats.org/officeDocument/2006/relationships/image" Target="../media/image1046.png"/><Relationship Id="rId358" Type="http://schemas.openxmlformats.org/officeDocument/2006/relationships/image" Target="../media/image1047.png"/><Relationship Id="rId359" Type="http://schemas.openxmlformats.org/officeDocument/2006/relationships/image" Target="../media/image1048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9.png"/><Relationship Id="rId3" Type="http://schemas.openxmlformats.org/officeDocument/2006/relationships/image" Target="../media/image1050.png"/><Relationship Id="rId4" Type="http://schemas.openxmlformats.org/officeDocument/2006/relationships/image" Target="../media/image1051.png"/><Relationship Id="rId5" Type="http://schemas.openxmlformats.org/officeDocument/2006/relationships/image" Target="../media/image1052.png"/><Relationship Id="rId6" Type="http://schemas.openxmlformats.org/officeDocument/2006/relationships/image" Target="../media/image1053.png"/><Relationship Id="rId7" Type="http://schemas.openxmlformats.org/officeDocument/2006/relationships/image" Target="../media/image1054.png"/><Relationship Id="rId8" Type="http://schemas.openxmlformats.org/officeDocument/2006/relationships/image" Target="../media/image1055.png"/><Relationship Id="rId9" Type="http://schemas.openxmlformats.org/officeDocument/2006/relationships/image" Target="../media/image1056.png"/><Relationship Id="rId10" Type="http://schemas.openxmlformats.org/officeDocument/2006/relationships/image" Target="../media/image1057.png"/><Relationship Id="rId11" Type="http://schemas.openxmlformats.org/officeDocument/2006/relationships/image" Target="../media/image1058.png"/><Relationship Id="rId12" Type="http://schemas.openxmlformats.org/officeDocument/2006/relationships/image" Target="../media/image1059.png"/><Relationship Id="rId13" Type="http://schemas.openxmlformats.org/officeDocument/2006/relationships/image" Target="../media/image1060.png"/><Relationship Id="rId14" Type="http://schemas.openxmlformats.org/officeDocument/2006/relationships/image" Target="../media/image1061.png"/><Relationship Id="rId15" Type="http://schemas.openxmlformats.org/officeDocument/2006/relationships/image" Target="../media/image1062.png"/><Relationship Id="rId16" Type="http://schemas.openxmlformats.org/officeDocument/2006/relationships/image" Target="../media/image1063.png"/><Relationship Id="rId17" Type="http://schemas.openxmlformats.org/officeDocument/2006/relationships/image" Target="../media/image1064.png"/><Relationship Id="rId18" Type="http://schemas.openxmlformats.org/officeDocument/2006/relationships/image" Target="../media/image1065.png"/><Relationship Id="rId19" Type="http://schemas.openxmlformats.org/officeDocument/2006/relationships/image" Target="../media/image1066.png"/><Relationship Id="rId20" Type="http://schemas.openxmlformats.org/officeDocument/2006/relationships/image" Target="../media/image1067.png"/><Relationship Id="rId21" Type="http://schemas.openxmlformats.org/officeDocument/2006/relationships/image" Target="../media/image1068.png"/><Relationship Id="rId22" Type="http://schemas.openxmlformats.org/officeDocument/2006/relationships/image" Target="../media/image1069.png"/><Relationship Id="rId23" Type="http://schemas.openxmlformats.org/officeDocument/2006/relationships/image" Target="../media/image1070.png"/><Relationship Id="rId24" Type="http://schemas.openxmlformats.org/officeDocument/2006/relationships/image" Target="../media/image1071.png"/><Relationship Id="rId25" Type="http://schemas.openxmlformats.org/officeDocument/2006/relationships/image" Target="../media/image1072.png"/><Relationship Id="rId26" Type="http://schemas.openxmlformats.org/officeDocument/2006/relationships/image" Target="../media/image1073.png"/><Relationship Id="rId27" Type="http://schemas.openxmlformats.org/officeDocument/2006/relationships/image" Target="../media/image1074.png"/><Relationship Id="rId28" Type="http://schemas.openxmlformats.org/officeDocument/2006/relationships/image" Target="../media/image1075.png"/><Relationship Id="rId29" Type="http://schemas.openxmlformats.org/officeDocument/2006/relationships/image" Target="../media/image1076.png"/><Relationship Id="rId30" Type="http://schemas.openxmlformats.org/officeDocument/2006/relationships/image" Target="../media/image1077.png"/><Relationship Id="rId31" Type="http://schemas.openxmlformats.org/officeDocument/2006/relationships/image" Target="../media/image1078.png"/><Relationship Id="rId32" Type="http://schemas.openxmlformats.org/officeDocument/2006/relationships/image" Target="../media/image1079.png"/><Relationship Id="rId33" Type="http://schemas.openxmlformats.org/officeDocument/2006/relationships/image" Target="../media/image1080.png"/><Relationship Id="rId34" Type="http://schemas.openxmlformats.org/officeDocument/2006/relationships/image" Target="../media/image1081.png"/><Relationship Id="rId35" Type="http://schemas.openxmlformats.org/officeDocument/2006/relationships/image" Target="../media/image1082.png"/><Relationship Id="rId36" Type="http://schemas.openxmlformats.org/officeDocument/2006/relationships/image" Target="../media/image1083.png"/><Relationship Id="rId37" Type="http://schemas.openxmlformats.org/officeDocument/2006/relationships/image" Target="../media/image1084.png"/><Relationship Id="rId38" Type="http://schemas.openxmlformats.org/officeDocument/2006/relationships/image" Target="../media/image1085.png"/><Relationship Id="rId39" Type="http://schemas.openxmlformats.org/officeDocument/2006/relationships/image" Target="../media/image1086.png"/><Relationship Id="rId40" Type="http://schemas.openxmlformats.org/officeDocument/2006/relationships/image" Target="../media/image1087.png"/><Relationship Id="rId41" Type="http://schemas.openxmlformats.org/officeDocument/2006/relationships/image" Target="../media/image1088.png"/><Relationship Id="rId42" Type="http://schemas.openxmlformats.org/officeDocument/2006/relationships/image" Target="../media/image1089.png"/><Relationship Id="rId43" Type="http://schemas.openxmlformats.org/officeDocument/2006/relationships/image" Target="../media/image1090.png"/><Relationship Id="rId44" Type="http://schemas.openxmlformats.org/officeDocument/2006/relationships/image" Target="../media/image1091.png"/><Relationship Id="rId45" Type="http://schemas.openxmlformats.org/officeDocument/2006/relationships/image" Target="../media/image1092.png"/><Relationship Id="rId46" Type="http://schemas.openxmlformats.org/officeDocument/2006/relationships/image" Target="../media/image1093.png"/><Relationship Id="rId47" Type="http://schemas.openxmlformats.org/officeDocument/2006/relationships/image" Target="../media/image1094.png"/><Relationship Id="rId48" Type="http://schemas.openxmlformats.org/officeDocument/2006/relationships/image" Target="../media/image1095.png"/><Relationship Id="rId49" Type="http://schemas.openxmlformats.org/officeDocument/2006/relationships/image" Target="../media/image1096.png"/><Relationship Id="rId50" Type="http://schemas.openxmlformats.org/officeDocument/2006/relationships/image" Target="../media/image1097.png"/><Relationship Id="rId51" Type="http://schemas.openxmlformats.org/officeDocument/2006/relationships/image" Target="../media/image1098.png"/><Relationship Id="rId52" Type="http://schemas.openxmlformats.org/officeDocument/2006/relationships/image" Target="../media/image1099.png"/><Relationship Id="rId53" Type="http://schemas.openxmlformats.org/officeDocument/2006/relationships/image" Target="../media/image1100.png"/><Relationship Id="rId54" Type="http://schemas.openxmlformats.org/officeDocument/2006/relationships/image" Target="../media/image1101.png"/><Relationship Id="rId55" Type="http://schemas.openxmlformats.org/officeDocument/2006/relationships/image" Target="../media/image1102.png"/><Relationship Id="rId56" Type="http://schemas.openxmlformats.org/officeDocument/2006/relationships/image" Target="../media/image1103.png"/><Relationship Id="rId57" Type="http://schemas.openxmlformats.org/officeDocument/2006/relationships/image" Target="../media/image1104.png"/><Relationship Id="rId58" Type="http://schemas.openxmlformats.org/officeDocument/2006/relationships/image" Target="../media/image1105.png"/><Relationship Id="rId59" Type="http://schemas.openxmlformats.org/officeDocument/2006/relationships/image" Target="../media/image1106.png"/><Relationship Id="rId60" Type="http://schemas.openxmlformats.org/officeDocument/2006/relationships/image" Target="../media/image1107.png"/><Relationship Id="rId61" Type="http://schemas.openxmlformats.org/officeDocument/2006/relationships/image" Target="../media/image1108.png"/><Relationship Id="rId62" Type="http://schemas.openxmlformats.org/officeDocument/2006/relationships/image" Target="../media/image1109.png"/><Relationship Id="rId63" Type="http://schemas.openxmlformats.org/officeDocument/2006/relationships/image" Target="../media/image1110.png"/><Relationship Id="rId64" Type="http://schemas.openxmlformats.org/officeDocument/2006/relationships/image" Target="../media/image1111.png"/><Relationship Id="rId65" Type="http://schemas.openxmlformats.org/officeDocument/2006/relationships/image" Target="../media/image1112.png"/><Relationship Id="rId66" Type="http://schemas.openxmlformats.org/officeDocument/2006/relationships/image" Target="../media/image1113.png"/><Relationship Id="rId67" Type="http://schemas.openxmlformats.org/officeDocument/2006/relationships/image" Target="../media/image1114.png"/><Relationship Id="rId68" Type="http://schemas.openxmlformats.org/officeDocument/2006/relationships/image" Target="../media/image1115.png"/><Relationship Id="rId69" Type="http://schemas.openxmlformats.org/officeDocument/2006/relationships/image" Target="../media/image1116.png"/><Relationship Id="rId70" Type="http://schemas.openxmlformats.org/officeDocument/2006/relationships/image" Target="../media/image1117.png"/><Relationship Id="rId71" Type="http://schemas.openxmlformats.org/officeDocument/2006/relationships/image" Target="../media/image1118.png"/><Relationship Id="rId72" Type="http://schemas.openxmlformats.org/officeDocument/2006/relationships/image" Target="../media/image1119.png"/><Relationship Id="rId73" Type="http://schemas.openxmlformats.org/officeDocument/2006/relationships/image" Target="../media/image1120.png"/><Relationship Id="rId74" Type="http://schemas.openxmlformats.org/officeDocument/2006/relationships/image" Target="../media/image1121.png"/><Relationship Id="rId75" Type="http://schemas.openxmlformats.org/officeDocument/2006/relationships/image" Target="../media/image1122.png"/><Relationship Id="rId76" Type="http://schemas.openxmlformats.org/officeDocument/2006/relationships/image" Target="../media/image1123.png"/><Relationship Id="rId77" Type="http://schemas.openxmlformats.org/officeDocument/2006/relationships/image" Target="../media/image1124.png"/><Relationship Id="rId78" Type="http://schemas.openxmlformats.org/officeDocument/2006/relationships/image" Target="../media/image1125.png"/><Relationship Id="rId79" Type="http://schemas.openxmlformats.org/officeDocument/2006/relationships/image" Target="../media/image1126.png"/><Relationship Id="rId80" Type="http://schemas.openxmlformats.org/officeDocument/2006/relationships/image" Target="../media/image1127.png"/><Relationship Id="rId81" Type="http://schemas.openxmlformats.org/officeDocument/2006/relationships/image" Target="../media/image1128.png"/><Relationship Id="rId82" Type="http://schemas.openxmlformats.org/officeDocument/2006/relationships/image" Target="../media/image1129.png"/><Relationship Id="rId83" Type="http://schemas.openxmlformats.org/officeDocument/2006/relationships/image" Target="../media/image1130.png"/><Relationship Id="rId84" Type="http://schemas.openxmlformats.org/officeDocument/2006/relationships/image" Target="../media/image1131.png"/><Relationship Id="rId85" Type="http://schemas.openxmlformats.org/officeDocument/2006/relationships/image" Target="../media/image1132.png"/><Relationship Id="rId86" Type="http://schemas.openxmlformats.org/officeDocument/2006/relationships/image" Target="../media/image1133.png"/><Relationship Id="rId87" Type="http://schemas.openxmlformats.org/officeDocument/2006/relationships/image" Target="../media/image1134.png"/><Relationship Id="rId88" Type="http://schemas.openxmlformats.org/officeDocument/2006/relationships/image" Target="../media/image1135.png"/><Relationship Id="rId89" Type="http://schemas.openxmlformats.org/officeDocument/2006/relationships/image" Target="../media/image1136.png"/><Relationship Id="rId90" Type="http://schemas.openxmlformats.org/officeDocument/2006/relationships/image" Target="../media/image1137.png"/><Relationship Id="rId91" Type="http://schemas.openxmlformats.org/officeDocument/2006/relationships/image" Target="../media/image1138.png"/><Relationship Id="rId92" Type="http://schemas.openxmlformats.org/officeDocument/2006/relationships/image" Target="../media/image1139.png"/><Relationship Id="rId93" Type="http://schemas.openxmlformats.org/officeDocument/2006/relationships/image" Target="../media/image1140.png"/><Relationship Id="rId94" Type="http://schemas.openxmlformats.org/officeDocument/2006/relationships/image" Target="../media/image1141.png"/><Relationship Id="rId95" Type="http://schemas.openxmlformats.org/officeDocument/2006/relationships/image" Target="../media/image1142.png"/><Relationship Id="rId96" Type="http://schemas.openxmlformats.org/officeDocument/2006/relationships/image" Target="../media/image1143.png"/><Relationship Id="rId97" Type="http://schemas.openxmlformats.org/officeDocument/2006/relationships/image" Target="../media/image1144.png"/><Relationship Id="rId98" Type="http://schemas.openxmlformats.org/officeDocument/2006/relationships/image" Target="../media/image1145.png"/><Relationship Id="rId99" Type="http://schemas.openxmlformats.org/officeDocument/2006/relationships/image" Target="../media/image1146.png"/><Relationship Id="rId100" Type="http://schemas.openxmlformats.org/officeDocument/2006/relationships/image" Target="../media/image1147.png"/><Relationship Id="rId101" Type="http://schemas.openxmlformats.org/officeDocument/2006/relationships/image" Target="../media/image1148.png"/><Relationship Id="rId102" Type="http://schemas.openxmlformats.org/officeDocument/2006/relationships/image" Target="../media/image1149.png"/><Relationship Id="rId103" Type="http://schemas.openxmlformats.org/officeDocument/2006/relationships/image" Target="../media/image1150.png"/><Relationship Id="rId104" Type="http://schemas.openxmlformats.org/officeDocument/2006/relationships/image" Target="../media/image1151.png"/><Relationship Id="rId105" Type="http://schemas.openxmlformats.org/officeDocument/2006/relationships/image" Target="../media/image1152.png"/><Relationship Id="rId106" Type="http://schemas.openxmlformats.org/officeDocument/2006/relationships/image" Target="../media/image1153.png"/><Relationship Id="rId107" Type="http://schemas.openxmlformats.org/officeDocument/2006/relationships/image" Target="../media/image1154.png"/><Relationship Id="rId108" Type="http://schemas.openxmlformats.org/officeDocument/2006/relationships/image" Target="../media/image1155.png"/><Relationship Id="rId109" Type="http://schemas.openxmlformats.org/officeDocument/2006/relationships/image" Target="../media/image1156.png"/><Relationship Id="rId110" Type="http://schemas.openxmlformats.org/officeDocument/2006/relationships/image" Target="../media/image1157.png"/><Relationship Id="rId111" Type="http://schemas.openxmlformats.org/officeDocument/2006/relationships/image" Target="../media/image1158.png"/><Relationship Id="rId112" Type="http://schemas.openxmlformats.org/officeDocument/2006/relationships/image" Target="../media/image1159.png"/><Relationship Id="rId113" Type="http://schemas.openxmlformats.org/officeDocument/2006/relationships/image" Target="../media/image1160.png"/><Relationship Id="rId114" Type="http://schemas.openxmlformats.org/officeDocument/2006/relationships/image" Target="../media/image1161.png"/><Relationship Id="rId115" Type="http://schemas.openxmlformats.org/officeDocument/2006/relationships/image" Target="../media/image1162.png"/><Relationship Id="rId116" Type="http://schemas.openxmlformats.org/officeDocument/2006/relationships/image" Target="../media/image1163.png"/><Relationship Id="rId117" Type="http://schemas.openxmlformats.org/officeDocument/2006/relationships/image" Target="../media/image1164.png"/><Relationship Id="rId118" Type="http://schemas.openxmlformats.org/officeDocument/2006/relationships/image" Target="../media/image1165.png"/><Relationship Id="rId119" Type="http://schemas.openxmlformats.org/officeDocument/2006/relationships/image" Target="../media/image1166.png"/><Relationship Id="rId120" Type="http://schemas.openxmlformats.org/officeDocument/2006/relationships/image" Target="../media/image1167.png"/><Relationship Id="rId121" Type="http://schemas.openxmlformats.org/officeDocument/2006/relationships/image" Target="../media/image1168.png"/><Relationship Id="rId122" Type="http://schemas.openxmlformats.org/officeDocument/2006/relationships/image" Target="../media/image1169.png"/><Relationship Id="rId123" Type="http://schemas.openxmlformats.org/officeDocument/2006/relationships/image" Target="../media/image1170.png"/><Relationship Id="rId124" Type="http://schemas.openxmlformats.org/officeDocument/2006/relationships/image" Target="../media/image1171.png"/><Relationship Id="rId125" Type="http://schemas.openxmlformats.org/officeDocument/2006/relationships/image" Target="../media/image1172.png"/><Relationship Id="rId126" Type="http://schemas.openxmlformats.org/officeDocument/2006/relationships/image" Target="../media/image1173.png"/><Relationship Id="rId127" Type="http://schemas.openxmlformats.org/officeDocument/2006/relationships/image" Target="../media/image1174.png"/><Relationship Id="rId128" Type="http://schemas.openxmlformats.org/officeDocument/2006/relationships/image" Target="../media/image1175.png"/><Relationship Id="rId129" Type="http://schemas.openxmlformats.org/officeDocument/2006/relationships/image" Target="../media/image1176.png"/><Relationship Id="rId130" Type="http://schemas.openxmlformats.org/officeDocument/2006/relationships/image" Target="../media/image1177.png"/><Relationship Id="rId131" Type="http://schemas.openxmlformats.org/officeDocument/2006/relationships/image" Target="../media/image1178.png"/><Relationship Id="rId132" Type="http://schemas.openxmlformats.org/officeDocument/2006/relationships/image" Target="../media/image1179.png"/><Relationship Id="rId133" Type="http://schemas.openxmlformats.org/officeDocument/2006/relationships/image" Target="../media/image1180.png"/><Relationship Id="rId134" Type="http://schemas.openxmlformats.org/officeDocument/2006/relationships/image" Target="../media/image1181.png"/><Relationship Id="rId135" Type="http://schemas.openxmlformats.org/officeDocument/2006/relationships/image" Target="../media/image1182.png"/><Relationship Id="rId136" Type="http://schemas.openxmlformats.org/officeDocument/2006/relationships/image" Target="../media/image1183.png"/><Relationship Id="rId137" Type="http://schemas.openxmlformats.org/officeDocument/2006/relationships/image" Target="../media/image1184.png"/><Relationship Id="rId138" Type="http://schemas.openxmlformats.org/officeDocument/2006/relationships/image" Target="../media/image1185.png"/><Relationship Id="rId139" Type="http://schemas.openxmlformats.org/officeDocument/2006/relationships/image" Target="../media/image1186.png"/><Relationship Id="rId140" Type="http://schemas.openxmlformats.org/officeDocument/2006/relationships/image" Target="../media/image1187.png"/><Relationship Id="rId141" Type="http://schemas.openxmlformats.org/officeDocument/2006/relationships/image" Target="../media/image1188.png"/><Relationship Id="rId142" Type="http://schemas.openxmlformats.org/officeDocument/2006/relationships/image" Target="../media/image1189.png"/><Relationship Id="rId143" Type="http://schemas.openxmlformats.org/officeDocument/2006/relationships/image" Target="../media/image1190.png"/><Relationship Id="rId144" Type="http://schemas.openxmlformats.org/officeDocument/2006/relationships/image" Target="../media/image1191.png"/><Relationship Id="rId145" Type="http://schemas.openxmlformats.org/officeDocument/2006/relationships/image" Target="../media/image1192.png"/><Relationship Id="rId146" Type="http://schemas.openxmlformats.org/officeDocument/2006/relationships/image" Target="../media/image1193.png"/><Relationship Id="rId147" Type="http://schemas.openxmlformats.org/officeDocument/2006/relationships/image" Target="../media/image1194.png"/><Relationship Id="rId148" Type="http://schemas.openxmlformats.org/officeDocument/2006/relationships/image" Target="../media/image1195.png"/><Relationship Id="rId149" Type="http://schemas.openxmlformats.org/officeDocument/2006/relationships/image" Target="../media/image1196.png"/><Relationship Id="rId150" Type="http://schemas.openxmlformats.org/officeDocument/2006/relationships/image" Target="../media/image1197.png"/><Relationship Id="rId151" Type="http://schemas.openxmlformats.org/officeDocument/2006/relationships/image" Target="../media/image1198.png"/><Relationship Id="rId152" Type="http://schemas.openxmlformats.org/officeDocument/2006/relationships/image" Target="../media/image119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0.png"/><Relationship Id="rId3" Type="http://schemas.openxmlformats.org/officeDocument/2006/relationships/image" Target="../media/image1201.png"/><Relationship Id="rId4" Type="http://schemas.openxmlformats.org/officeDocument/2006/relationships/image" Target="../media/image1202.png"/><Relationship Id="rId5" Type="http://schemas.openxmlformats.org/officeDocument/2006/relationships/image" Target="../media/image1203.png"/><Relationship Id="rId6" Type="http://schemas.openxmlformats.org/officeDocument/2006/relationships/image" Target="../media/image1204.png"/><Relationship Id="rId7" Type="http://schemas.openxmlformats.org/officeDocument/2006/relationships/image" Target="../media/image1205.png"/><Relationship Id="rId8" Type="http://schemas.openxmlformats.org/officeDocument/2006/relationships/image" Target="../media/image120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7.png"/><Relationship Id="rId3" Type="http://schemas.openxmlformats.org/officeDocument/2006/relationships/image" Target="../media/image1208.png"/><Relationship Id="rId4" Type="http://schemas.openxmlformats.org/officeDocument/2006/relationships/image" Target="../media/image1209.png"/><Relationship Id="rId5" Type="http://schemas.openxmlformats.org/officeDocument/2006/relationships/image" Target="../media/image1210.png"/><Relationship Id="rId6" Type="http://schemas.openxmlformats.org/officeDocument/2006/relationships/image" Target="../media/image1211.png"/><Relationship Id="rId7" Type="http://schemas.openxmlformats.org/officeDocument/2006/relationships/image" Target="../media/image1212.png"/><Relationship Id="rId8" Type="http://schemas.openxmlformats.org/officeDocument/2006/relationships/image" Target="../media/image1213.png"/><Relationship Id="rId9" Type="http://schemas.openxmlformats.org/officeDocument/2006/relationships/image" Target="../media/image1214.png"/><Relationship Id="rId10" Type="http://schemas.openxmlformats.org/officeDocument/2006/relationships/image" Target="../media/image1215.png"/><Relationship Id="rId11" Type="http://schemas.openxmlformats.org/officeDocument/2006/relationships/image" Target="../media/image1216.png"/><Relationship Id="rId12" Type="http://schemas.openxmlformats.org/officeDocument/2006/relationships/image" Target="../media/image1217.png"/><Relationship Id="rId13" Type="http://schemas.openxmlformats.org/officeDocument/2006/relationships/image" Target="../media/image1218.png"/><Relationship Id="rId14" Type="http://schemas.openxmlformats.org/officeDocument/2006/relationships/image" Target="../media/image1219.png"/><Relationship Id="rId15" Type="http://schemas.openxmlformats.org/officeDocument/2006/relationships/image" Target="../media/image1220.png"/><Relationship Id="rId16" Type="http://schemas.openxmlformats.org/officeDocument/2006/relationships/image" Target="../media/image1221.png"/><Relationship Id="rId17" Type="http://schemas.openxmlformats.org/officeDocument/2006/relationships/image" Target="../media/image1222.png"/><Relationship Id="rId18" Type="http://schemas.openxmlformats.org/officeDocument/2006/relationships/image" Target="../media/image1223.png"/><Relationship Id="rId19" Type="http://schemas.openxmlformats.org/officeDocument/2006/relationships/image" Target="../media/image1224.png"/><Relationship Id="rId20" Type="http://schemas.openxmlformats.org/officeDocument/2006/relationships/image" Target="../media/image1225.png"/><Relationship Id="rId21" Type="http://schemas.openxmlformats.org/officeDocument/2006/relationships/image" Target="../media/image1226.png"/><Relationship Id="rId22" Type="http://schemas.openxmlformats.org/officeDocument/2006/relationships/image" Target="../media/image1227.png"/><Relationship Id="rId23" Type="http://schemas.openxmlformats.org/officeDocument/2006/relationships/image" Target="../media/image1228.png"/><Relationship Id="rId24" Type="http://schemas.openxmlformats.org/officeDocument/2006/relationships/image" Target="../media/image1229.png"/><Relationship Id="rId25" Type="http://schemas.openxmlformats.org/officeDocument/2006/relationships/image" Target="../media/image1230.png"/><Relationship Id="rId26" Type="http://schemas.openxmlformats.org/officeDocument/2006/relationships/image" Target="../media/image1231.png"/><Relationship Id="rId27" Type="http://schemas.openxmlformats.org/officeDocument/2006/relationships/image" Target="../media/image1232.png"/><Relationship Id="rId28" Type="http://schemas.openxmlformats.org/officeDocument/2006/relationships/image" Target="../media/image1233.png"/><Relationship Id="rId29" Type="http://schemas.openxmlformats.org/officeDocument/2006/relationships/image" Target="../media/image1234.png"/><Relationship Id="rId30" Type="http://schemas.openxmlformats.org/officeDocument/2006/relationships/image" Target="../media/image1235.png"/><Relationship Id="rId31" Type="http://schemas.openxmlformats.org/officeDocument/2006/relationships/image" Target="../media/image1236.png"/><Relationship Id="rId32" Type="http://schemas.openxmlformats.org/officeDocument/2006/relationships/image" Target="../media/image1237.png"/><Relationship Id="rId33" Type="http://schemas.openxmlformats.org/officeDocument/2006/relationships/image" Target="../media/image1238.png"/><Relationship Id="rId34" Type="http://schemas.openxmlformats.org/officeDocument/2006/relationships/image" Target="../media/image1239.png"/><Relationship Id="rId35" Type="http://schemas.openxmlformats.org/officeDocument/2006/relationships/image" Target="../media/image1240.png"/><Relationship Id="rId36" Type="http://schemas.openxmlformats.org/officeDocument/2006/relationships/image" Target="../media/image1241.png"/><Relationship Id="rId37" Type="http://schemas.openxmlformats.org/officeDocument/2006/relationships/image" Target="../media/image1242.png"/><Relationship Id="rId38" Type="http://schemas.openxmlformats.org/officeDocument/2006/relationships/image" Target="../media/image1243.png"/><Relationship Id="rId39" Type="http://schemas.openxmlformats.org/officeDocument/2006/relationships/image" Target="../media/image1244.png"/><Relationship Id="rId40" Type="http://schemas.openxmlformats.org/officeDocument/2006/relationships/image" Target="../media/image1245.png"/><Relationship Id="rId41" Type="http://schemas.openxmlformats.org/officeDocument/2006/relationships/image" Target="../media/image124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7.png"/><Relationship Id="rId3" Type="http://schemas.openxmlformats.org/officeDocument/2006/relationships/image" Target="../media/image1248.png"/><Relationship Id="rId4" Type="http://schemas.openxmlformats.org/officeDocument/2006/relationships/image" Target="../media/image1249.png"/><Relationship Id="rId5" Type="http://schemas.openxmlformats.org/officeDocument/2006/relationships/image" Target="../media/image1250.png"/><Relationship Id="rId6" Type="http://schemas.openxmlformats.org/officeDocument/2006/relationships/image" Target="../media/image1251.png"/><Relationship Id="rId7" Type="http://schemas.openxmlformats.org/officeDocument/2006/relationships/image" Target="../media/image1252.png"/><Relationship Id="rId8" Type="http://schemas.openxmlformats.org/officeDocument/2006/relationships/image" Target="../media/image1253.png"/><Relationship Id="rId9" Type="http://schemas.openxmlformats.org/officeDocument/2006/relationships/image" Target="../media/image1254.png"/><Relationship Id="rId10" Type="http://schemas.openxmlformats.org/officeDocument/2006/relationships/image" Target="../media/image1255.png"/><Relationship Id="rId11" Type="http://schemas.openxmlformats.org/officeDocument/2006/relationships/image" Target="../media/image1256.png"/><Relationship Id="rId12" Type="http://schemas.openxmlformats.org/officeDocument/2006/relationships/image" Target="../media/image1257.png"/><Relationship Id="rId13" Type="http://schemas.openxmlformats.org/officeDocument/2006/relationships/image" Target="../media/image1258.png"/><Relationship Id="rId14" Type="http://schemas.openxmlformats.org/officeDocument/2006/relationships/image" Target="../media/image1259.png"/><Relationship Id="rId15" Type="http://schemas.openxmlformats.org/officeDocument/2006/relationships/image" Target="../media/image1260.png"/><Relationship Id="rId16" Type="http://schemas.openxmlformats.org/officeDocument/2006/relationships/image" Target="../media/image1261.png"/><Relationship Id="rId17" Type="http://schemas.openxmlformats.org/officeDocument/2006/relationships/image" Target="../media/image1262.png"/><Relationship Id="rId18" Type="http://schemas.openxmlformats.org/officeDocument/2006/relationships/image" Target="../media/image1263.png"/><Relationship Id="rId19" Type="http://schemas.openxmlformats.org/officeDocument/2006/relationships/image" Target="../media/image1264.png"/><Relationship Id="rId20" Type="http://schemas.openxmlformats.org/officeDocument/2006/relationships/image" Target="../media/image1265.png"/><Relationship Id="rId21" Type="http://schemas.openxmlformats.org/officeDocument/2006/relationships/image" Target="../media/image1266.png"/><Relationship Id="rId22" Type="http://schemas.openxmlformats.org/officeDocument/2006/relationships/image" Target="../media/image1267.png"/><Relationship Id="rId23" Type="http://schemas.openxmlformats.org/officeDocument/2006/relationships/image" Target="../media/image126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9.png"/><Relationship Id="rId3" Type="http://schemas.openxmlformats.org/officeDocument/2006/relationships/image" Target="../media/image1270.png"/><Relationship Id="rId4" Type="http://schemas.openxmlformats.org/officeDocument/2006/relationships/image" Target="../media/image1271.png"/><Relationship Id="rId5" Type="http://schemas.openxmlformats.org/officeDocument/2006/relationships/image" Target="../media/image1272.png"/><Relationship Id="rId6" Type="http://schemas.openxmlformats.org/officeDocument/2006/relationships/image" Target="../media/image1273.png"/><Relationship Id="rId7" Type="http://schemas.openxmlformats.org/officeDocument/2006/relationships/image" Target="../media/image1274.png"/><Relationship Id="rId8" Type="http://schemas.openxmlformats.org/officeDocument/2006/relationships/image" Target="../media/image127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6.png"/><Relationship Id="rId3" Type="http://schemas.openxmlformats.org/officeDocument/2006/relationships/image" Target="../media/image1277.png"/><Relationship Id="rId4" Type="http://schemas.openxmlformats.org/officeDocument/2006/relationships/image" Target="../media/image1278.png"/><Relationship Id="rId5" Type="http://schemas.openxmlformats.org/officeDocument/2006/relationships/image" Target="../media/image1279.png"/><Relationship Id="rId6" Type="http://schemas.openxmlformats.org/officeDocument/2006/relationships/image" Target="../media/image128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Relationship Id="rId20" Type="http://schemas.openxmlformats.org/officeDocument/2006/relationships/image" Target="../media/image85.png"/><Relationship Id="rId21" Type="http://schemas.openxmlformats.org/officeDocument/2006/relationships/image" Target="../media/image86.png"/><Relationship Id="rId22" Type="http://schemas.openxmlformats.org/officeDocument/2006/relationships/image" Target="../media/image87.png"/><Relationship Id="rId23" Type="http://schemas.openxmlformats.org/officeDocument/2006/relationships/image" Target="../media/image88.png"/><Relationship Id="rId24" Type="http://schemas.openxmlformats.org/officeDocument/2006/relationships/image" Target="../media/image89.png"/><Relationship Id="rId25" Type="http://schemas.openxmlformats.org/officeDocument/2006/relationships/image" Target="../media/image90.png"/><Relationship Id="rId26" Type="http://schemas.openxmlformats.org/officeDocument/2006/relationships/image" Target="../media/image91.png"/><Relationship Id="rId27" Type="http://schemas.openxmlformats.org/officeDocument/2006/relationships/image" Target="../media/image92.png"/><Relationship Id="rId28" Type="http://schemas.openxmlformats.org/officeDocument/2006/relationships/image" Target="../media/image93.png"/><Relationship Id="rId29" Type="http://schemas.openxmlformats.org/officeDocument/2006/relationships/image" Target="../media/image94.png"/><Relationship Id="rId30" Type="http://schemas.openxmlformats.org/officeDocument/2006/relationships/image" Target="../media/image95.png"/><Relationship Id="rId31" Type="http://schemas.openxmlformats.org/officeDocument/2006/relationships/image" Target="../media/image96.png"/><Relationship Id="rId32" Type="http://schemas.openxmlformats.org/officeDocument/2006/relationships/image" Target="../media/image97.png"/><Relationship Id="rId33" Type="http://schemas.openxmlformats.org/officeDocument/2006/relationships/image" Target="../media/image98.png"/><Relationship Id="rId34" Type="http://schemas.openxmlformats.org/officeDocument/2006/relationships/image" Target="../media/image99.png"/><Relationship Id="rId35" Type="http://schemas.openxmlformats.org/officeDocument/2006/relationships/image" Target="../media/image100.png"/><Relationship Id="rId36" Type="http://schemas.openxmlformats.org/officeDocument/2006/relationships/image" Target="../media/image101.png"/><Relationship Id="rId37" Type="http://schemas.openxmlformats.org/officeDocument/2006/relationships/image" Target="../media/image102.png"/><Relationship Id="rId38" Type="http://schemas.openxmlformats.org/officeDocument/2006/relationships/image" Target="../media/image103.png"/><Relationship Id="rId39" Type="http://schemas.openxmlformats.org/officeDocument/2006/relationships/image" Target="../media/image104.png"/><Relationship Id="rId40" Type="http://schemas.openxmlformats.org/officeDocument/2006/relationships/image" Target="../media/image105.png"/><Relationship Id="rId41" Type="http://schemas.openxmlformats.org/officeDocument/2006/relationships/image" Target="../media/image106.png"/><Relationship Id="rId42" Type="http://schemas.openxmlformats.org/officeDocument/2006/relationships/image" Target="../media/image107.png"/><Relationship Id="rId43" Type="http://schemas.openxmlformats.org/officeDocument/2006/relationships/image" Target="../media/image108.png"/><Relationship Id="rId44" Type="http://schemas.openxmlformats.org/officeDocument/2006/relationships/image" Target="../media/image109.png"/><Relationship Id="rId45" Type="http://schemas.openxmlformats.org/officeDocument/2006/relationships/image" Target="../media/image1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Relationship Id="rId20" Type="http://schemas.openxmlformats.org/officeDocument/2006/relationships/image" Target="../media/image129.png"/><Relationship Id="rId21" Type="http://schemas.openxmlformats.org/officeDocument/2006/relationships/image" Target="../media/image130.png"/><Relationship Id="rId22" Type="http://schemas.openxmlformats.org/officeDocument/2006/relationships/image" Target="../media/image131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27" Type="http://schemas.openxmlformats.org/officeDocument/2006/relationships/image" Target="../media/image136.png"/><Relationship Id="rId28" Type="http://schemas.openxmlformats.org/officeDocument/2006/relationships/image" Target="../media/image137.png"/><Relationship Id="rId29" Type="http://schemas.openxmlformats.org/officeDocument/2006/relationships/image" Target="../media/image138.png"/><Relationship Id="rId30" Type="http://schemas.openxmlformats.org/officeDocument/2006/relationships/image" Target="../media/image139.png"/><Relationship Id="rId31" Type="http://schemas.openxmlformats.org/officeDocument/2006/relationships/image" Target="../media/image140.png"/><Relationship Id="rId32" Type="http://schemas.openxmlformats.org/officeDocument/2006/relationships/image" Target="../media/image141.png"/><Relationship Id="rId33" Type="http://schemas.openxmlformats.org/officeDocument/2006/relationships/image" Target="../media/image142.png"/><Relationship Id="rId34" Type="http://schemas.openxmlformats.org/officeDocument/2006/relationships/image" Target="../media/image143.png"/><Relationship Id="rId35" Type="http://schemas.openxmlformats.org/officeDocument/2006/relationships/image" Target="../media/image144.png"/><Relationship Id="rId36" Type="http://schemas.openxmlformats.org/officeDocument/2006/relationships/image" Target="../media/image145.png"/><Relationship Id="rId37" Type="http://schemas.openxmlformats.org/officeDocument/2006/relationships/image" Target="../media/image146.png"/><Relationship Id="rId38" Type="http://schemas.openxmlformats.org/officeDocument/2006/relationships/image" Target="../media/image147.png"/><Relationship Id="rId39" Type="http://schemas.openxmlformats.org/officeDocument/2006/relationships/image" Target="../media/image148.png"/><Relationship Id="rId40" Type="http://schemas.openxmlformats.org/officeDocument/2006/relationships/image" Target="../media/image149.png"/><Relationship Id="rId41" Type="http://schemas.openxmlformats.org/officeDocument/2006/relationships/image" Target="../media/image150.png"/><Relationship Id="rId42" Type="http://schemas.openxmlformats.org/officeDocument/2006/relationships/image" Target="../media/image151.png"/><Relationship Id="rId43" Type="http://schemas.openxmlformats.org/officeDocument/2006/relationships/image" Target="../media/image152.png"/><Relationship Id="rId44" Type="http://schemas.openxmlformats.org/officeDocument/2006/relationships/image" Target="../media/image153.png"/><Relationship Id="rId45" Type="http://schemas.openxmlformats.org/officeDocument/2006/relationships/image" Target="../media/image1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Relationship Id="rId18" Type="http://schemas.openxmlformats.org/officeDocument/2006/relationships/image" Target="../media/image178.png"/><Relationship Id="rId19" Type="http://schemas.openxmlformats.org/officeDocument/2006/relationships/image" Target="../media/image179.png"/><Relationship Id="rId20" Type="http://schemas.openxmlformats.org/officeDocument/2006/relationships/image" Target="../media/image180.png"/><Relationship Id="rId21" Type="http://schemas.openxmlformats.org/officeDocument/2006/relationships/image" Target="../media/image181.png"/><Relationship Id="rId22" Type="http://schemas.openxmlformats.org/officeDocument/2006/relationships/image" Target="../media/image182.png"/><Relationship Id="rId23" Type="http://schemas.openxmlformats.org/officeDocument/2006/relationships/image" Target="../media/image183.png"/><Relationship Id="rId24" Type="http://schemas.openxmlformats.org/officeDocument/2006/relationships/image" Target="../media/image184.png"/><Relationship Id="rId25" Type="http://schemas.openxmlformats.org/officeDocument/2006/relationships/image" Target="../media/image185.png"/><Relationship Id="rId26" Type="http://schemas.openxmlformats.org/officeDocument/2006/relationships/image" Target="../media/image186.png"/><Relationship Id="rId27" Type="http://schemas.openxmlformats.org/officeDocument/2006/relationships/image" Target="../media/image187.png"/><Relationship Id="rId28" Type="http://schemas.openxmlformats.org/officeDocument/2006/relationships/image" Target="../media/image18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Relationship Id="rId12" Type="http://schemas.openxmlformats.org/officeDocument/2006/relationships/image" Target="../media/image199.png"/><Relationship Id="rId13" Type="http://schemas.openxmlformats.org/officeDocument/2006/relationships/image" Target="../media/image200.png"/><Relationship Id="rId14" Type="http://schemas.openxmlformats.org/officeDocument/2006/relationships/image" Target="../media/image201.png"/><Relationship Id="rId15" Type="http://schemas.openxmlformats.org/officeDocument/2006/relationships/image" Target="../media/image202.png"/><Relationship Id="rId16" Type="http://schemas.openxmlformats.org/officeDocument/2006/relationships/image" Target="../media/image203.png"/><Relationship Id="rId17" Type="http://schemas.openxmlformats.org/officeDocument/2006/relationships/image" Target="../media/image204.png"/><Relationship Id="rId18" Type="http://schemas.openxmlformats.org/officeDocument/2006/relationships/image" Target="../media/image205.png"/><Relationship Id="rId19" Type="http://schemas.openxmlformats.org/officeDocument/2006/relationships/image" Target="../media/image206.png"/><Relationship Id="rId20" Type="http://schemas.openxmlformats.org/officeDocument/2006/relationships/image" Target="../media/image207.png"/><Relationship Id="rId21" Type="http://schemas.openxmlformats.org/officeDocument/2006/relationships/image" Target="../media/image208.png"/><Relationship Id="rId22" Type="http://schemas.openxmlformats.org/officeDocument/2006/relationships/image" Target="../media/image209.png"/><Relationship Id="rId23" Type="http://schemas.openxmlformats.org/officeDocument/2006/relationships/image" Target="../media/image210.png"/><Relationship Id="rId24" Type="http://schemas.openxmlformats.org/officeDocument/2006/relationships/image" Target="../media/image211.png"/><Relationship Id="rId25" Type="http://schemas.openxmlformats.org/officeDocument/2006/relationships/image" Target="../media/image212.png"/><Relationship Id="rId26" Type="http://schemas.openxmlformats.org/officeDocument/2006/relationships/image" Target="../media/image213.png"/><Relationship Id="rId27" Type="http://schemas.openxmlformats.org/officeDocument/2006/relationships/image" Target="../media/image214.png"/><Relationship Id="rId28" Type="http://schemas.openxmlformats.org/officeDocument/2006/relationships/image" Target="../media/image215.png"/><Relationship Id="rId29" Type="http://schemas.openxmlformats.org/officeDocument/2006/relationships/image" Target="../media/image216.png"/><Relationship Id="rId30" Type="http://schemas.openxmlformats.org/officeDocument/2006/relationships/image" Target="../media/image217.png"/><Relationship Id="rId31" Type="http://schemas.openxmlformats.org/officeDocument/2006/relationships/image" Target="../media/image218.png"/><Relationship Id="rId32" Type="http://schemas.openxmlformats.org/officeDocument/2006/relationships/image" Target="../media/image219.png"/><Relationship Id="rId33" Type="http://schemas.openxmlformats.org/officeDocument/2006/relationships/image" Target="../media/image220.png"/><Relationship Id="rId34" Type="http://schemas.openxmlformats.org/officeDocument/2006/relationships/image" Target="../media/image221.png"/><Relationship Id="rId35" Type="http://schemas.openxmlformats.org/officeDocument/2006/relationships/image" Target="../media/image222.png"/><Relationship Id="rId36" Type="http://schemas.openxmlformats.org/officeDocument/2006/relationships/image" Target="../media/image223.png"/><Relationship Id="rId37" Type="http://schemas.openxmlformats.org/officeDocument/2006/relationships/image" Target="../media/image224.png"/><Relationship Id="rId38" Type="http://schemas.openxmlformats.org/officeDocument/2006/relationships/image" Target="../media/image225.png"/><Relationship Id="rId39" Type="http://schemas.openxmlformats.org/officeDocument/2006/relationships/image" Target="../media/image226.png"/><Relationship Id="rId40" Type="http://schemas.openxmlformats.org/officeDocument/2006/relationships/image" Target="../media/image2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8067" y="2551325"/>
            <a:ext cx="8955007" cy="34066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927" y="2081251"/>
            <a:ext cx="4503702" cy="9997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03330" y="5582093"/>
            <a:ext cx="3393340" cy="2750427"/>
            <a:chOff x="7503330" y="5582093"/>
            <a:chExt cx="3393340" cy="27504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03330" y="5582093"/>
              <a:ext cx="3393340" cy="275042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0733" y="8882428"/>
            <a:ext cx="5271050" cy="616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7608" y="1293804"/>
            <a:ext cx="7657143" cy="7657143"/>
            <a:chOff x="10587608" y="1293804"/>
            <a:chExt cx="7657143" cy="76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7608" y="1293804"/>
              <a:ext cx="7651459" cy="7651459"/>
              <a:chOff x="10587608" y="1293804"/>
              <a:chExt cx="7651459" cy="765145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87608" y="1293804"/>
                <a:ext cx="7651459" cy="765145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70547" y="2854349"/>
              <a:ext cx="1574516" cy="3455757"/>
              <a:chOff x="15270547" y="2854349"/>
              <a:chExt cx="1574516" cy="345575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1560000">
                <a:off x="15270547" y="2854349"/>
                <a:ext cx="1574516" cy="3455757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5182598" y="-802567"/>
            <a:ext cx="5230348" cy="4239389"/>
            <a:chOff x="15182598" y="-802567"/>
            <a:chExt cx="5230348" cy="42393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82598" y="-802567"/>
              <a:ext cx="5230348" cy="42393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0561" y="8200168"/>
            <a:ext cx="2706181" cy="736415"/>
            <a:chOff x="1000561" y="8200168"/>
            <a:chExt cx="2706181" cy="736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61" y="8200168"/>
              <a:ext cx="2706181" cy="736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5679" y="1963518"/>
            <a:ext cx="12659720" cy="11297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91372" y="3372309"/>
            <a:ext cx="2445100" cy="481201"/>
            <a:chOff x="10691372" y="3372309"/>
            <a:chExt cx="2445100" cy="48120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691372" y="3372309"/>
              <a:ext cx="2445100" cy="481201"/>
              <a:chOff x="10691372" y="3372309"/>
              <a:chExt cx="2445100" cy="48120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91372" y="3372309"/>
                <a:ext cx="2445100" cy="48120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25627" y="3363504"/>
              <a:ext cx="3359120" cy="619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82708" y="6056215"/>
            <a:ext cx="5511159" cy="21429"/>
            <a:chOff x="6882708" y="6056215"/>
            <a:chExt cx="5511159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6882708" y="6056215"/>
              <a:ext cx="551115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2601" y="4661371"/>
            <a:ext cx="2280159" cy="664703"/>
            <a:chOff x="1212601" y="4661371"/>
            <a:chExt cx="2280159" cy="6647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601" y="4661371"/>
              <a:ext cx="2280159" cy="6647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561" y="5617542"/>
            <a:ext cx="2579223" cy="898775"/>
            <a:chOff x="1000561" y="5617542"/>
            <a:chExt cx="2579223" cy="8987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561" y="5617542"/>
              <a:ext cx="2579223" cy="8987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2402" y="6913448"/>
            <a:ext cx="2504809" cy="815640"/>
            <a:chOff x="1052402" y="6913448"/>
            <a:chExt cx="2504809" cy="81564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2402" y="6913448"/>
              <a:ext cx="2504809" cy="81564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32165" y="4272413"/>
            <a:ext cx="2224939" cy="5798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23903" y="4658759"/>
            <a:ext cx="3624555" cy="72722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214897" y="4847958"/>
            <a:ext cx="952381" cy="42857"/>
            <a:chOff x="4214897" y="4847958"/>
            <a:chExt cx="952381" cy="428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4214897" y="4847958"/>
              <a:ext cx="952381" cy="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214897" y="6072959"/>
            <a:ext cx="952381" cy="42857"/>
            <a:chOff x="4214897" y="6072959"/>
            <a:chExt cx="952381" cy="428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4214897" y="6072959"/>
              <a:ext cx="952381" cy="428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14897" y="7399761"/>
            <a:ext cx="952381" cy="42857"/>
            <a:chOff x="4214897" y="7399761"/>
            <a:chExt cx="952381" cy="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60000">
              <a:off x="4214897" y="7399761"/>
              <a:ext cx="952381" cy="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14897" y="8597183"/>
            <a:ext cx="952381" cy="42857"/>
            <a:chOff x="4214897" y="8597183"/>
            <a:chExt cx="952381" cy="4285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0000">
              <a:off x="4214897" y="8597183"/>
              <a:ext cx="952381" cy="428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7521" y="5569165"/>
            <a:ext cx="3430415" cy="56057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543473" y="5938730"/>
            <a:ext cx="3361964" cy="702898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13822" y="6773102"/>
            <a:ext cx="3043453" cy="62501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464740" y="7173703"/>
            <a:ext cx="3551972" cy="7318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11303" y="8011499"/>
            <a:ext cx="3070482" cy="625015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63708" y="8427359"/>
            <a:ext cx="3942002" cy="72710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32379" y="4081633"/>
            <a:ext cx="3009732" cy="5006853"/>
            <a:chOff x="10432379" y="4081633"/>
            <a:chExt cx="3009732" cy="500685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32379" y="4081633"/>
              <a:ext cx="3009732" cy="5006853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36068" y="4181097"/>
            <a:ext cx="3459700" cy="485143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071142" y="4081633"/>
            <a:ext cx="3009732" cy="5016416"/>
            <a:chOff x="14071142" y="4081633"/>
            <a:chExt cx="3009732" cy="501641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71142" y="4081633"/>
              <a:ext cx="3009732" cy="501641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33146" y="6155789"/>
            <a:ext cx="3608823" cy="79370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32323" y="6464536"/>
            <a:ext cx="666667" cy="235714"/>
            <a:chOff x="13432323" y="6464536"/>
            <a:chExt cx="666667" cy="2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432323" y="6464536"/>
              <a:ext cx="666667" cy="23571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402099" y="313769"/>
            <a:ext cx="9699155" cy="16633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353458" y="3372309"/>
            <a:ext cx="2445100" cy="481201"/>
            <a:chOff x="14353458" y="3372309"/>
            <a:chExt cx="2445100" cy="48120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353458" y="3372309"/>
              <a:ext cx="2445100" cy="481201"/>
              <a:chOff x="14353458" y="3372309"/>
              <a:chExt cx="2445100" cy="481201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4353458" y="3372309"/>
                <a:ext cx="2445100" cy="481201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587670" y="3363508"/>
              <a:ext cx="3359120" cy="6193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21162" y="3372309"/>
            <a:ext cx="2445100" cy="481201"/>
            <a:chOff x="4021162" y="3372309"/>
            <a:chExt cx="2445100" cy="48120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4021162" y="3372309"/>
              <a:ext cx="2445100" cy="481201"/>
              <a:chOff x="4021162" y="3372309"/>
              <a:chExt cx="2445100" cy="481201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021162" y="3372309"/>
                <a:ext cx="2445100" cy="481201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439823" y="3363508"/>
              <a:ext cx="3174530" cy="6193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366866" y="-513263"/>
            <a:ext cx="14945742" cy="123162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69459" y="-603316"/>
            <a:ext cx="14819048" cy="126764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4642" y="313769"/>
            <a:ext cx="9446555" cy="16633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796039" y="-1195070"/>
            <a:ext cx="27877792" cy="1354945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825" y="2279505"/>
            <a:ext cx="18523612" cy="32208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54642" y="313769"/>
            <a:ext cx="9446555" cy="1663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1567" y="6246362"/>
            <a:ext cx="7086128" cy="2093151"/>
            <a:chOff x="9761567" y="6246362"/>
            <a:chExt cx="7086128" cy="2093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61567" y="6246362"/>
              <a:ext cx="7086128" cy="2093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593" y="6246362"/>
            <a:ext cx="7086128" cy="2093151"/>
            <a:chOff x="1509593" y="6246362"/>
            <a:chExt cx="7086128" cy="20931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93" y="6246362"/>
              <a:ext cx="7086128" cy="20931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3924" y="2916925"/>
            <a:ext cx="5157606" cy="2901153"/>
            <a:chOff x="10763924" y="2916925"/>
            <a:chExt cx="5157606" cy="29011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3924" y="2916925"/>
              <a:ext cx="5157606" cy="29011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464836" y="2811765"/>
            <a:ext cx="5175641" cy="3111474"/>
            <a:chOff x="2464836" y="2811765"/>
            <a:chExt cx="5175641" cy="31114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836" y="2811765"/>
              <a:ext cx="5175641" cy="31114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873" y="8579759"/>
            <a:ext cx="15821555" cy="8476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7633" y="6440871"/>
            <a:ext cx="6472612" cy="221340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877252" y="8790128"/>
            <a:ext cx="988251" cy="235714"/>
            <a:chOff x="3877252" y="8790128"/>
            <a:chExt cx="988251" cy="2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3877252" y="8790128"/>
              <a:ext cx="988251" cy="2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97992" y="5619183"/>
            <a:ext cx="5511159" cy="21429"/>
            <a:chOff x="6397992" y="5619183"/>
            <a:chExt cx="5511159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397992" y="5619183"/>
              <a:ext cx="5511159" cy="2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632" y="1884083"/>
            <a:ext cx="15238696" cy="81760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56956" y="230836"/>
            <a:ext cx="10225775" cy="17559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94871" y="6468642"/>
            <a:ext cx="6984317" cy="18024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99036" y="7042644"/>
            <a:ext cx="4501736" cy="1985760"/>
            <a:chOff x="12099036" y="7042644"/>
            <a:chExt cx="4501736" cy="19857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99036" y="7042644"/>
              <a:ext cx="4501736" cy="19857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036" y="4359332"/>
            <a:ext cx="4501736" cy="1985760"/>
            <a:chOff x="12099036" y="4359332"/>
            <a:chExt cx="4501736" cy="19857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9036" y="4359332"/>
              <a:ext cx="4501736" cy="19857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48546" y="3014473"/>
            <a:ext cx="17141255" cy="42425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5859" y="4758029"/>
            <a:ext cx="6494249" cy="134657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42598" y="7418733"/>
            <a:ext cx="5361619" cy="1343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334746" y="5698165"/>
            <a:ext cx="17141255" cy="42425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35289" y="5373054"/>
            <a:ext cx="1385023" cy="39096"/>
            <a:chOff x="10635289" y="5373054"/>
            <a:chExt cx="1385023" cy="390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5289" y="5373054"/>
              <a:ext cx="1385023" cy="390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1613" y="3494781"/>
            <a:ext cx="4217214" cy="76734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61359" y="6216901"/>
            <a:ext cx="3839052" cy="76734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05398" y="3672774"/>
            <a:ext cx="5258383" cy="8776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54337" y="8044212"/>
            <a:ext cx="1385023" cy="39096"/>
            <a:chOff x="10654337" y="8044212"/>
            <a:chExt cx="1385023" cy="390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54337" y="8044212"/>
              <a:ext cx="1385023" cy="390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2447" y="9414666"/>
            <a:ext cx="10012582" cy="6188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68032" y="313769"/>
            <a:ext cx="9960936" cy="166336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809230" y="2071202"/>
            <a:ext cx="10112888" cy="151090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644" y="8354612"/>
            <a:ext cx="5706502" cy="1421092"/>
            <a:chOff x="8088644" y="8354612"/>
            <a:chExt cx="5706502" cy="14210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8644" y="8354612"/>
              <a:ext cx="5706502" cy="14210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61156" y="5081282"/>
            <a:ext cx="5161478" cy="3267324"/>
            <a:chOff x="8361156" y="5081282"/>
            <a:chExt cx="5161478" cy="3267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1156" y="5081282"/>
              <a:ext cx="5161478" cy="3267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6198" y="8354612"/>
            <a:ext cx="5706502" cy="1421092"/>
            <a:chOff x="1746198" y="8354612"/>
            <a:chExt cx="5706502" cy="1421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198" y="8354612"/>
              <a:ext cx="5706502" cy="14210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68032" y="288373"/>
            <a:ext cx="9914746" cy="16633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036" y="1942722"/>
            <a:ext cx="16264922" cy="21301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21034" y="5068291"/>
            <a:ext cx="5231757" cy="3286321"/>
            <a:chOff x="1921034" y="5068291"/>
            <a:chExt cx="5231757" cy="32863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21034" y="5068291"/>
              <a:ext cx="5231757" cy="32863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4755" y="4627372"/>
            <a:ext cx="4828244" cy="53258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15526" y="8549383"/>
            <a:ext cx="5046593" cy="118008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53859" y="8548487"/>
            <a:ext cx="5064279" cy="118008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53150" y="5977445"/>
            <a:ext cx="3318535" cy="14644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944830" y="6518019"/>
            <a:ext cx="571429" cy="235714"/>
            <a:chOff x="13944830" y="6518019"/>
            <a:chExt cx="571429" cy="2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60000">
              <a:off x="13944830" y="6518019"/>
              <a:ext cx="571429" cy="2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3810" y="4131291"/>
            <a:ext cx="15238095" cy="21429"/>
            <a:chOff x="1523810" y="4131291"/>
            <a:chExt cx="15238095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3810" y="4131291"/>
              <a:ext cx="15238095" cy="2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7441" y="4144202"/>
            <a:ext cx="3459907" cy="72654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397984" y="4628632"/>
            <a:ext cx="4553349" cy="5325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52952" y="7804082"/>
            <a:ext cx="5389572" cy="1769387"/>
            <a:chOff x="11752952" y="7804082"/>
            <a:chExt cx="5389572" cy="17693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2952" y="7804082"/>
              <a:ext cx="5389572" cy="17693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299" y="7804082"/>
            <a:ext cx="9789981" cy="1769387"/>
            <a:chOff x="1223299" y="7804082"/>
            <a:chExt cx="9789981" cy="1769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299" y="7804082"/>
              <a:ext cx="9789981" cy="1769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2362" y="7971548"/>
            <a:ext cx="7291089" cy="15578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62240" y="8074811"/>
            <a:ext cx="4944089" cy="12901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1324" y="4984038"/>
            <a:ext cx="4761905" cy="21429"/>
            <a:chOff x="8971324" y="4984038"/>
            <a:chExt cx="476190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971324" y="4984038"/>
              <a:ext cx="476190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28540" y="5075691"/>
            <a:ext cx="4500223" cy="2309673"/>
            <a:chOff x="12428540" y="5075691"/>
            <a:chExt cx="4500223" cy="23096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28540" y="5075691"/>
              <a:ext cx="4500223" cy="23096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23299" y="2766181"/>
            <a:ext cx="9434353" cy="4720944"/>
            <a:chOff x="1223299" y="2766181"/>
            <a:chExt cx="9434353" cy="472094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39288" y="2770311"/>
              <a:ext cx="4537290" cy="2322911"/>
              <a:chOff x="1239288" y="2770311"/>
              <a:chExt cx="4537290" cy="232291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9288" y="2770311"/>
                <a:ext cx="4537290" cy="2322911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86224" y="2766181"/>
              <a:ext cx="4570495" cy="2330473"/>
              <a:chOff x="6086224" y="2766181"/>
              <a:chExt cx="4570495" cy="23304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86224" y="2766181"/>
                <a:ext cx="4570495" cy="23304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086224" y="5172839"/>
              <a:ext cx="4523139" cy="2306037"/>
              <a:chOff x="6086224" y="5172839"/>
              <a:chExt cx="4523139" cy="23060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086224" y="5172839"/>
                <a:ext cx="4523139" cy="23060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23299" y="5177950"/>
              <a:ext cx="4749302" cy="2297707"/>
              <a:chOff x="1223299" y="5177950"/>
              <a:chExt cx="4749302" cy="229770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3299" y="5177950"/>
                <a:ext cx="4749302" cy="2297707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35213" y="314760"/>
            <a:ext cx="8394003" cy="16570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44541" y="2725715"/>
            <a:ext cx="4830125" cy="2217142"/>
            <a:chOff x="12244541" y="2725715"/>
            <a:chExt cx="4830125" cy="221714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44541" y="2725715"/>
              <a:ext cx="4830125" cy="221714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1328" y="1878052"/>
            <a:ext cx="1981288" cy="72654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96033" y="1878052"/>
            <a:ext cx="2019593" cy="7265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3299" y="7804082"/>
            <a:ext cx="9789981" cy="1769387"/>
            <a:chOff x="1223299" y="7804082"/>
            <a:chExt cx="9789981" cy="17693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299" y="7804082"/>
              <a:ext cx="9789981" cy="17693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2952" y="7804082"/>
            <a:ext cx="5389572" cy="1769387"/>
            <a:chOff x="11752952" y="7804082"/>
            <a:chExt cx="5389572" cy="17693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2952" y="7804082"/>
              <a:ext cx="5389572" cy="1769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767" y="7985071"/>
            <a:ext cx="8629527" cy="15578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23005" y="8050652"/>
            <a:ext cx="4683582" cy="13798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71324" y="4984038"/>
            <a:ext cx="4761905" cy="21429"/>
            <a:chOff x="8971324" y="4984038"/>
            <a:chExt cx="476190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971324" y="4984038"/>
              <a:ext cx="4761905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93004" y="314760"/>
            <a:ext cx="7654232" cy="16570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476256" y="5378261"/>
            <a:ext cx="4272070" cy="2138837"/>
            <a:chOff x="12476256" y="5378261"/>
            <a:chExt cx="4272070" cy="21388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76256" y="5378261"/>
              <a:ext cx="4272070" cy="21388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55834" y="2752036"/>
            <a:ext cx="4822391" cy="2408144"/>
            <a:chOff x="12155834" y="2752036"/>
            <a:chExt cx="4822391" cy="24081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5834" y="2752036"/>
              <a:ext cx="4822391" cy="2408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998" y="2842815"/>
            <a:ext cx="9823294" cy="4847220"/>
            <a:chOff x="1046998" y="2842815"/>
            <a:chExt cx="9823294" cy="48472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46998" y="5261463"/>
              <a:ext cx="4826435" cy="2422267"/>
              <a:chOff x="1046998" y="5261463"/>
              <a:chExt cx="4826435" cy="242226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6998" y="5261463"/>
                <a:ext cx="4826435" cy="242226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26176" y="2842815"/>
              <a:ext cx="4668079" cy="2418648"/>
              <a:chOff x="1126176" y="2842815"/>
              <a:chExt cx="4668079" cy="241864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26176" y="2842815"/>
                <a:ext cx="4668079" cy="241864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156006" y="2842815"/>
              <a:ext cx="4713351" cy="2442105"/>
              <a:chOff x="6156006" y="2842815"/>
              <a:chExt cx="4713351" cy="244210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156006" y="2842815"/>
                <a:ext cx="4713351" cy="24421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164606" y="5261463"/>
              <a:ext cx="4704751" cy="2420006"/>
              <a:chOff x="6164606" y="5261463"/>
              <a:chExt cx="4704751" cy="242000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164606" y="5261463"/>
                <a:ext cx="4704751" cy="242000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61328" y="1878052"/>
            <a:ext cx="1981288" cy="72654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96033" y="1878052"/>
            <a:ext cx="2019593" cy="7265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0479" y="8442977"/>
            <a:ext cx="5439955" cy="4409283"/>
            <a:chOff x="5340479" y="8442977"/>
            <a:chExt cx="5439955" cy="440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0479" y="8442977"/>
              <a:ext cx="5439955" cy="44092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51000" y="-2309824"/>
            <a:ext cx="10109126" cy="13520327"/>
            <a:chOff x="-1351000" y="-2309824"/>
            <a:chExt cx="10109126" cy="135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0340000">
              <a:off x="-5857071" y="-9824922"/>
              <a:ext cx="20218251" cy="270406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0340000">
              <a:off x="-1351000" y="-2309824"/>
              <a:ext cx="10109126" cy="135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068" y="1386200"/>
            <a:ext cx="3393340" cy="2750427"/>
            <a:chOff x="15132068" y="1386200"/>
            <a:chExt cx="3393340" cy="27504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2068" y="1386200"/>
              <a:ext cx="3393340" cy="27504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880" y="4252756"/>
            <a:ext cx="6604223" cy="215584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81" y="-531183"/>
            <a:ext cx="5047071" cy="6857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90643" y="2629602"/>
            <a:ext cx="6171429" cy="6171429"/>
            <a:chOff x="10390643" y="2629602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0643" y="2629602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6246" y="6670554"/>
            <a:ext cx="15415659" cy="2425656"/>
            <a:chOff x="1346246" y="6670554"/>
            <a:chExt cx="15415659" cy="24256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246" y="6670554"/>
              <a:ext cx="15415659" cy="24256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9213" y="230836"/>
            <a:ext cx="10020232" cy="17559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9231" y="2342239"/>
            <a:ext cx="3400711" cy="1584875"/>
            <a:chOff x="2319231" y="2342239"/>
            <a:chExt cx="3400711" cy="1584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323" y="1653249"/>
              <a:ext cx="6801423" cy="316974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9231" y="2342239"/>
              <a:ext cx="3400711" cy="15848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06892" y="2342239"/>
            <a:ext cx="3400711" cy="1584875"/>
            <a:chOff x="5706892" y="2342239"/>
            <a:chExt cx="3400711" cy="15848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9983" y="1653249"/>
              <a:ext cx="6801423" cy="316974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6892" y="2342239"/>
              <a:ext cx="3400711" cy="15848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4617" y="2341647"/>
            <a:ext cx="3400711" cy="1584875"/>
            <a:chOff x="9144617" y="2341647"/>
            <a:chExt cx="3400711" cy="15848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7708" y="1652657"/>
              <a:ext cx="6801423" cy="31697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4617" y="2341647"/>
              <a:ext cx="3400711" cy="158487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21006" y="2602943"/>
            <a:ext cx="2006449" cy="50663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326800" y="2602943"/>
            <a:ext cx="1998239" cy="5066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303661" y="2602344"/>
            <a:ext cx="1191944" cy="50663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221100" y="3053427"/>
            <a:ext cx="3254872" cy="6621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12151" y="2930042"/>
            <a:ext cx="3369510" cy="9688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65772" y="2341764"/>
            <a:ext cx="3400711" cy="1584875"/>
            <a:chOff x="12565772" y="2341764"/>
            <a:chExt cx="3400711" cy="15848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68863" y="1652774"/>
              <a:ext cx="6801423" cy="31697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65772" y="2341764"/>
              <a:ext cx="3400711" cy="158487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87786" y="2602462"/>
            <a:ext cx="2001306" cy="50663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946058" y="2911939"/>
            <a:ext cx="3399529" cy="93308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93488" y="3056485"/>
            <a:ext cx="3629967" cy="6621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29011" y="4191183"/>
            <a:ext cx="2885746" cy="89531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34249" y="4191183"/>
            <a:ext cx="5285089" cy="8953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714659" y="4260278"/>
            <a:ext cx="2944384" cy="5896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661478" y="4162611"/>
            <a:ext cx="2276089" cy="89531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582858" y="5478572"/>
            <a:ext cx="15603711" cy="116316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79307" y="6860212"/>
            <a:ext cx="14627420" cy="21756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23810" y="5221769"/>
            <a:ext cx="15238095" cy="21429"/>
            <a:chOff x="1523810" y="5221769"/>
            <a:chExt cx="15238095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23810" y="5221769"/>
              <a:ext cx="15238095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3961" y="7048128"/>
            <a:ext cx="9674536" cy="1493081"/>
            <a:chOff x="7543961" y="7048128"/>
            <a:chExt cx="9674536" cy="14930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4149" y="6399043"/>
              <a:ext cx="19349071" cy="298616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3961" y="7048128"/>
              <a:ext cx="9674536" cy="14930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43961" y="3545098"/>
            <a:ext cx="9674536" cy="1493081"/>
            <a:chOff x="7543961" y="3545098"/>
            <a:chExt cx="9674536" cy="14930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4149" y="2896013"/>
              <a:ext cx="19349071" cy="298616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961" y="3545098"/>
              <a:ext cx="9674536" cy="1493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43961" y="5303647"/>
            <a:ext cx="9674536" cy="1493081"/>
            <a:chOff x="7543961" y="5303647"/>
            <a:chExt cx="9674536" cy="1493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4149" y="4654562"/>
              <a:ext cx="19349071" cy="2986163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3961" y="5303647"/>
              <a:ext cx="9674536" cy="14930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84112" y="8190741"/>
            <a:ext cx="3696481" cy="2996134"/>
            <a:chOff x="-1584112" y="8190741"/>
            <a:chExt cx="3696481" cy="2996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84112" y="8190741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3961" y="1762957"/>
            <a:ext cx="9674536" cy="1493081"/>
            <a:chOff x="7543961" y="1762957"/>
            <a:chExt cx="9674536" cy="14930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4149" y="1113872"/>
              <a:ext cx="19349071" cy="298616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3961" y="1762957"/>
              <a:ext cx="9674536" cy="149308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0844" y="1661794"/>
            <a:ext cx="2483432" cy="24025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3347" y="1525245"/>
            <a:ext cx="4601460" cy="7480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7094" y="3859175"/>
            <a:ext cx="4761537" cy="4761537"/>
            <a:chOff x="1367094" y="3859175"/>
            <a:chExt cx="4761537" cy="476153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7094" y="3859175"/>
              <a:ext cx="4761537" cy="4761537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10784" y="2012393"/>
            <a:ext cx="1639671" cy="104206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110784" y="5553083"/>
            <a:ext cx="1639671" cy="104207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0784" y="3814409"/>
            <a:ext cx="1639671" cy="104207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10784" y="7297564"/>
            <a:ext cx="1639671" cy="104207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50353" y="2016617"/>
            <a:ext cx="2217332" cy="74455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765990" y="3798532"/>
            <a:ext cx="2403618" cy="75439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766404" y="5562712"/>
            <a:ext cx="2234685" cy="74455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34919" y="7362261"/>
            <a:ext cx="2357656" cy="74455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897879" y="2557619"/>
            <a:ext cx="3841271" cy="49427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18222" y="551841"/>
            <a:ext cx="2217332" cy="74455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146401" y="4332953"/>
            <a:ext cx="5957442" cy="49427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839766" y="6091043"/>
            <a:ext cx="3874899" cy="49427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483392" y="7890620"/>
            <a:ext cx="7319899" cy="4942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3175" y="317188"/>
            <a:ext cx="11231185" cy="167208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0402" y="1807545"/>
            <a:ext cx="3017964" cy="8567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0406" y="3566572"/>
            <a:ext cx="3962488" cy="856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7956" y="2399727"/>
            <a:ext cx="10424053" cy="11150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8990" y="3516527"/>
            <a:ext cx="15714286" cy="21429"/>
            <a:chOff x="1448990" y="3516527"/>
            <a:chExt cx="15714286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8990" y="3516527"/>
              <a:ext cx="15714286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4888" y="4158196"/>
            <a:ext cx="5529357" cy="677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7956" y="3794194"/>
            <a:ext cx="13680176" cy="35836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5842" y="7150631"/>
            <a:ext cx="6432328" cy="1912825"/>
            <a:chOff x="5815842" y="7150631"/>
            <a:chExt cx="6432328" cy="19128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9678" y="6194218"/>
              <a:ext cx="12864657" cy="382565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986596" y="7594188"/>
              <a:ext cx="957418" cy="1360112"/>
              <a:chOff x="5986596" y="7594188"/>
              <a:chExt cx="957418" cy="136011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986596" y="7594188"/>
                <a:ext cx="957418" cy="136011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29073" y="7594188"/>
              <a:ext cx="957418" cy="1360112"/>
              <a:chOff x="7229073" y="7594188"/>
              <a:chExt cx="957418" cy="136011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29073" y="7594188"/>
                <a:ext cx="957418" cy="136011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848072" y="7591038"/>
              <a:ext cx="964966" cy="1370835"/>
              <a:chOff x="9848072" y="7591038"/>
              <a:chExt cx="964966" cy="137083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48072" y="7591038"/>
                <a:ext cx="964966" cy="137083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89303" y="7594188"/>
              <a:ext cx="946463" cy="1333047"/>
              <a:chOff x="11089303" y="7594188"/>
              <a:chExt cx="946463" cy="13330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89303" y="7594188"/>
                <a:ext cx="946463" cy="133304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5672985" y="7012371"/>
            <a:ext cx="6707152" cy="2189344"/>
            <a:chOff x="5672985" y="7012371"/>
            <a:chExt cx="6707152" cy="218934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2985" y="7012371"/>
              <a:ext cx="6707152" cy="21893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61089" y="7161345"/>
            <a:ext cx="952381" cy="85714"/>
            <a:chOff x="12361089" y="7161345"/>
            <a:chExt cx="952381" cy="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61089" y="7161345"/>
              <a:ext cx="952381" cy="85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53119" y="6948720"/>
            <a:ext cx="987862" cy="6736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12621" y="8192618"/>
            <a:ext cx="952381" cy="85714"/>
            <a:chOff x="11912621" y="8192618"/>
            <a:chExt cx="952381" cy="8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912621" y="8192618"/>
              <a:ext cx="952381" cy="85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04661" y="7979994"/>
            <a:ext cx="2018834" cy="673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196795" y="7265202"/>
            <a:ext cx="952381" cy="85714"/>
            <a:chOff x="5196795" y="7265202"/>
            <a:chExt cx="952381" cy="8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96795" y="7265202"/>
              <a:ext cx="952381" cy="85714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506013" y="7060889"/>
            <a:ext cx="1793529" cy="67362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327" y="313769"/>
            <a:ext cx="13347355" cy="16633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7964" y="1633135"/>
            <a:ext cx="3560478" cy="19523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7488" y="1989954"/>
            <a:ext cx="8226097" cy="6735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6878" y="4491202"/>
            <a:ext cx="14432554" cy="6681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5581" y="3024534"/>
            <a:ext cx="15274040" cy="978058"/>
            <a:chOff x="1635581" y="3024534"/>
            <a:chExt cx="15274040" cy="9780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5581" y="3024534"/>
              <a:ext cx="15274040" cy="9780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20852" y="3330913"/>
            <a:ext cx="5844010" cy="350641"/>
            <a:chOff x="6220852" y="3330913"/>
            <a:chExt cx="5844010" cy="350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0852" y="3330913"/>
              <a:ext cx="5844010" cy="350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5581" y="5104636"/>
            <a:ext cx="15274040" cy="978058"/>
            <a:chOff x="1635581" y="5104636"/>
            <a:chExt cx="15274040" cy="9780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5581" y="5104636"/>
              <a:ext cx="15274040" cy="9780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5760" y="4002592"/>
            <a:ext cx="8705870" cy="419048"/>
            <a:chOff x="8365760" y="4002592"/>
            <a:chExt cx="8705870" cy="4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365760" y="4021599"/>
              <a:ext cx="820110" cy="370372"/>
              <a:chOff x="8365760" y="4021599"/>
              <a:chExt cx="820110" cy="37037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365760" y="4021599"/>
                <a:ext cx="820110" cy="37037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0310" y="4002234"/>
              <a:ext cx="5858770" cy="521065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086991" y="4002592"/>
              <a:ext cx="1396672" cy="409601"/>
              <a:chOff x="10086991" y="4002592"/>
              <a:chExt cx="1396672" cy="409601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86991" y="4002592"/>
                <a:ext cx="1396672" cy="40960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240384" y="4010629"/>
              <a:ext cx="1065715" cy="369367"/>
              <a:chOff x="14240384" y="4010629"/>
              <a:chExt cx="1065715" cy="36936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40384" y="4010629"/>
                <a:ext cx="1065715" cy="36936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98315" y="4004214"/>
              <a:ext cx="2860742" cy="52218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57488" y="6661250"/>
            <a:ext cx="10938345" cy="67355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47964" y="7185554"/>
            <a:ext cx="10226668" cy="11530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958926" y="6344334"/>
            <a:ext cx="3101734" cy="2944297"/>
            <a:chOff x="12958926" y="6344334"/>
            <a:chExt cx="3101734" cy="294429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58926" y="6344334"/>
              <a:ext cx="3101734" cy="2944297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30498" y="8821452"/>
              <a:ext cx="1611535" cy="5999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74489" y="5282185"/>
            <a:ext cx="6411208" cy="612464"/>
            <a:chOff x="4474489" y="5282185"/>
            <a:chExt cx="6411208" cy="61246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74489" y="5282185"/>
              <a:ext cx="6411208" cy="6124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632981" y="5246472"/>
            <a:ext cx="6171429" cy="741035"/>
            <a:chOff x="9632981" y="5246472"/>
            <a:chExt cx="6171429" cy="74103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32981" y="5246472"/>
              <a:ext cx="6171429" cy="74103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527210" y="6130313"/>
            <a:ext cx="11217209" cy="352381"/>
            <a:chOff x="11527210" y="6130313"/>
            <a:chExt cx="11217209" cy="35238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1527210" y="6130313"/>
              <a:ext cx="407545" cy="348402"/>
              <a:chOff x="11527210" y="6130313"/>
              <a:chExt cx="407545" cy="348402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527210" y="6130313"/>
                <a:ext cx="407545" cy="348402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67145" y="6117812"/>
              <a:ext cx="5186982" cy="506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28313" y="313769"/>
            <a:ext cx="12552775" cy="1663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4135" y="1987308"/>
            <a:ext cx="6868345" cy="6735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4135" y="2458802"/>
            <a:ext cx="15752745" cy="10900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94611" y="5569511"/>
            <a:ext cx="6446945" cy="70283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94611" y="6004945"/>
            <a:ext cx="9333287" cy="109502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43771" y="4066193"/>
            <a:ext cx="6598882" cy="9588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43771" y="3112611"/>
            <a:ext cx="6598882" cy="9588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234856" y="4058595"/>
            <a:ext cx="1818955" cy="29657"/>
            <a:chOff x="5234856" y="4058595"/>
            <a:chExt cx="1818955" cy="2965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327314" y="4045702"/>
              <a:ext cx="3637909" cy="59314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234856" y="4058595"/>
              <a:ext cx="1818955" cy="29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9985" y="4058595"/>
            <a:ext cx="1818955" cy="29657"/>
            <a:chOff x="7119985" y="4058595"/>
            <a:chExt cx="1818955" cy="2965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212443" y="4045702"/>
              <a:ext cx="3637909" cy="5931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7119985" y="4058595"/>
              <a:ext cx="1818955" cy="296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90267" y="4010325"/>
            <a:ext cx="395425" cy="106765"/>
            <a:chOff x="6190267" y="4010325"/>
            <a:chExt cx="395425" cy="1067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6190267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43523" y="4010325"/>
            <a:ext cx="395425" cy="106765"/>
            <a:chOff x="6643523" y="4010325"/>
            <a:chExt cx="395425" cy="10676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6643523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096966" y="4010325"/>
            <a:ext cx="395425" cy="106765"/>
            <a:chOff x="7096966" y="4010325"/>
            <a:chExt cx="395425" cy="1067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7096966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565826" y="4010325"/>
            <a:ext cx="395425" cy="106765"/>
            <a:chOff x="7565826" y="4010325"/>
            <a:chExt cx="395425" cy="10676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7565826" y="4010325"/>
              <a:ext cx="395425" cy="10676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71272" y="5029597"/>
            <a:ext cx="2056493" cy="49792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43061" y="4066193"/>
            <a:ext cx="6598882" cy="95885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143061" y="3112611"/>
            <a:ext cx="6598882" cy="95885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34146" y="4058595"/>
            <a:ext cx="1818955" cy="29657"/>
            <a:chOff x="9834146" y="4058595"/>
            <a:chExt cx="1818955" cy="2965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5400000">
              <a:off x="8926604" y="4045702"/>
              <a:ext cx="3637909" cy="59314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400000">
              <a:off x="9834146" y="4058595"/>
              <a:ext cx="1818955" cy="296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19275" y="4058595"/>
            <a:ext cx="1818955" cy="29657"/>
            <a:chOff x="11719275" y="4058595"/>
            <a:chExt cx="1818955" cy="2965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10811733" y="4045702"/>
              <a:ext cx="3637909" cy="59314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1719275" y="4058595"/>
              <a:ext cx="1818955" cy="296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89557" y="4010325"/>
            <a:ext cx="395425" cy="106765"/>
            <a:chOff x="10789557" y="4010325"/>
            <a:chExt cx="395425" cy="10676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5400000">
              <a:off x="10789557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242813" y="4010325"/>
            <a:ext cx="395425" cy="106765"/>
            <a:chOff x="11242813" y="4010325"/>
            <a:chExt cx="395425" cy="10676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5400000">
              <a:off x="11242813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96256" y="4010325"/>
            <a:ext cx="395425" cy="106765"/>
            <a:chOff x="11696256" y="4010325"/>
            <a:chExt cx="395425" cy="1067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5400000">
              <a:off x="11696256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165116" y="4010325"/>
            <a:ext cx="395425" cy="106765"/>
            <a:chOff x="12165116" y="4010325"/>
            <a:chExt cx="395425" cy="10676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5400000">
              <a:off x="12165116" y="4010325"/>
              <a:ext cx="395425" cy="1067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921136" y="3979934"/>
            <a:ext cx="498083" cy="205459"/>
            <a:chOff x="8921136" y="3979934"/>
            <a:chExt cx="498083" cy="20545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60000">
              <a:off x="8921136" y="3979934"/>
              <a:ext cx="498083" cy="2054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440331" y="7117717"/>
            <a:ext cx="7405053" cy="462864"/>
            <a:chOff x="5440331" y="7117717"/>
            <a:chExt cx="7405053" cy="4628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47597" y="6886285"/>
              <a:ext cx="6370936" cy="925728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67182" y="6886285"/>
              <a:ext cx="6370936" cy="92572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8920616" y="7249967"/>
              <a:ext cx="480878" cy="198362"/>
              <a:chOff x="8920616" y="7249967"/>
              <a:chExt cx="480878" cy="19836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60000">
                <a:off x="8920616" y="7249967"/>
                <a:ext cx="480878" cy="198362"/>
              </a:xfrm>
              <a:prstGeom prst="rect">
                <a:avLst/>
              </a:prstGeom>
            </p:spPr>
          </p:pic>
        </p:grpSp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300402" y="8070021"/>
            <a:ext cx="3332069" cy="85673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585087" y="8646678"/>
            <a:ext cx="11585850" cy="69503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5714" y="7961951"/>
            <a:ext cx="15714286" cy="21429"/>
            <a:chOff x="1285714" y="7961951"/>
            <a:chExt cx="15714286" cy="214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85714" y="7961951"/>
              <a:ext cx="15714286" cy="21429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0565793" y="5037508"/>
            <a:ext cx="1929093" cy="49792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9822" y="221950"/>
            <a:ext cx="11530528" cy="16720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6714" y="3152961"/>
            <a:ext cx="4294504" cy="7766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31002" y="2001183"/>
            <a:ext cx="6327296" cy="662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97496" y="3772007"/>
            <a:ext cx="2704625" cy="7096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3808" y="2649945"/>
            <a:ext cx="8635187" cy="6450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1889" y="3750654"/>
            <a:ext cx="4710508" cy="3882818"/>
            <a:chOff x="1701889" y="3750654"/>
            <a:chExt cx="4710508" cy="388281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1889" y="3750654"/>
              <a:ext cx="4710508" cy="388281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8136" y="6159059"/>
            <a:ext cx="6331325" cy="662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34781" y="5995291"/>
            <a:ext cx="7619048" cy="21429"/>
            <a:chOff x="9134781" y="5995291"/>
            <a:chExt cx="7619048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34781" y="5995291"/>
              <a:ext cx="7619048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2218" y="4201400"/>
            <a:ext cx="2601115" cy="238408"/>
            <a:chOff x="6732218" y="4201400"/>
            <a:chExt cx="2601115" cy="2384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2218" y="4201400"/>
              <a:ext cx="2601115" cy="2384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51266" y="7272701"/>
            <a:ext cx="2601115" cy="238408"/>
            <a:chOff x="6751266" y="7272701"/>
            <a:chExt cx="2601115" cy="23840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1266" y="7272701"/>
              <a:ext cx="2601115" cy="2384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98785" y="7834606"/>
            <a:ext cx="4710508" cy="1437081"/>
            <a:chOff x="1698785" y="7834606"/>
            <a:chExt cx="4710508" cy="14370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98785" y="7834606"/>
              <a:ext cx="4710508" cy="14370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33534" y="3773473"/>
            <a:ext cx="6888868" cy="66284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69707" y="6854945"/>
            <a:ext cx="6892925" cy="66284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97107" y="5352660"/>
            <a:ext cx="494207" cy="494207"/>
            <a:chOff x="3797107" y="5352660"/>
            <a:chExt cx="494207" cy="49420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3797107" y="5352660"/>
              <a:ext cx="494207" cy="494207"/>
              <a:chOff x="3797107" y="5352660"/>
              <a:chExt cx="494207" cy="49420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797107" y="5352660"/>
                <a:ext cx="494207" cy="494207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18107" y="5237840"/>
              <a:ext cx="579195" cy="76667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428308" y="5352660"/>
            <a:ext cx="494207" cy="494207"/>
            <a:chOff x="4428308" y="5352660"/>
            <a:chExt cx="494207" cy="49420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428308" y="5352660"/>
              <a:ext cx="494207" cy="494207"/>
              <a:chOff x="4428308" y="5352660"/>
              <a:chExt cx="494207" cy="4942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428308" y="5352660"/>
                <a:ext cx="494207" cy="494207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58345" y="5237840"/>
              <a:ext cx="561319" cy="7762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039976" y="5352660"/>
            <a:ext cx="494207" cy="494207"/>
            <a:chOff x="5039976" y="5352660"/>
            <a:chExt cx="494207" cy="49420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39976" y="5352660"/>
              <a:ext cx="494207" cy="494207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004831" y="5237840"/>
            <a:ext cx="661719" cy="77620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808709" y="5884962"/>
            <a:ext cx="494207" cy="494207"/>
            <a:chOff x="3808709" y="5884962"/>
            <a:chExt cx="494207" cy="49420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8709" y="5884962"/>
              <a:ext cx="494207" cy="494207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767330" y="5779669"/>
            <a:ext cx="713795" cy="77620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439910" y="5884962"/>
            <a:ext cx="494207" cy="494207"/>
            <a:chOff x="4439910" y="5884962"/>
            <a:chExt cx="494207" cy="49420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39910" y="5884962"/>
              <a:ext cx="494207" cy="494207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373748" y="5779669"/>
            <a:ext cx="724767" cy="77620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051578" y="5884962"/>
            <a:ext cx="494207" cy="494207"/>
            <a:chOff x="5051578" y="5884962"/>
            <a:chExt cx="494207" cy="49420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51578" y="5884962"/>
              <a:ext cx="494207" cy="494207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047093" y="5779669"/>
            <a:ext cx="647957" cy="766677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196896" y="5884962"/>
            <a:ext cx="494207" cy="494207"/>
            <a:chOff x="3196896" y="5884962"/>
            <a:chExt cx="494207" cy="49420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96896" y="5884962"/>
              <a:ext cx="494207" cy="49420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66012" y="5779669"/>
            <a:ext cx="699034" cy="76667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3808709" y="6430562"/>
            <a:ext cx="494207" cy="494207"/>
            <a:chOff x="3808709" y="6430562"/>
            <a:chExt cx="494207" cy="494207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08709" y="6430562"/>
              <a:ext cx="494207" cy="494207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659488" y="6325269"/>
            <a:ext cx="882691" cy="77620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439910" y="6430562"/>
            <a:ext cx="494207" cy="494207"/>
            <a:chOff x="4439910" y="6430562"/>
            <a:chExt cx="494207" cy="49420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439910" y="6430562"/>
              <a:ext cx="494207" cy="494207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378843" y="6325269"/>
            <a:ext cx="752557" cy="766677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051578" y="6430562"/>
            <a:ext cx="494207" cy="494207"/>
            <a:chOff x="5051578" y="6430562"/>
            <a:chExt cx="494207" cy="494207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051578" y="6430562"/>
              <a:ext cx="494207" cy="494207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914078" y="6325269"/>
            <a:ext cx="876091" cy="77620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96896" y="6430562"/>
            <a:ext cx="494207" cy="494207"/>
            <a:chOff x="3196896" y="6430562"/>
            <a:chExt cx="494207" cy="49420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196896" y="6430562"/>
              <a:ext cx="494207" cy="494207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3159926" y="6325269"/>
            <a:ext cx="708138" cy="766677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806631" y="6970724"/>
            <a:ext cx="494207" cy="494207"/>
            <a:chOff x="3806631" y="6970724"/>
            <a:chExt cx="494207" cy="494207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06631" y="6970724"/>
              <a:ext cx="494207" cy="494207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3786140" y="6865431"/>
            <a:ext cx="683586" cy="77620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194818" y="6970724"/>
            <a:ext cx="494207" cy="494207"/>
            <a:chOff x="3194818" y="6970724"/>
            <a:chExt cx="494207" cy="494207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94818" y="6970724"/>
              <a:ext cx="494207" cy="494207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3167269" y="6874955"/>
            <a:ext cx="689091" cy="77620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940082" y="5345220"/>
            <a:ext cx="492123" cy="492123"/>
            <a:chOff x="1940082" y="5345220"/>
            <a:chExt cx="492123" cy="49212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-5400000">
              <a:off x="1940082" y="5345220"/>
              <a:ext cx="492123" cy="492123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857593" y="5239764"/>
            <a:ext cx="605214" cy="77620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2081336" y="5239774"/>
            <a:ext cx="561290" cy="776200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951684" y="5887047"/>
            <a:ext cx="492123" cy="492123"/>
            <a:chOff x="1951684" y="5887047"/>
            <a:chExt cx="492123" cy="492123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5400000">
              <a:off x="1951684" y="5887047"/>
              <a:ext cx="492123" cy="492123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949606" y="6972808"/>
            <a:ext cx="492123" cy="492123"/>
            <a:chOff x="1949606" y="6972808"/>
            <a:chExt cx="492123" cy="492123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5400000">
              <a:off x="1949606" y="6972808"/>
              <a:ext cx="492123" cy="492123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3797107" y="4820448"/>
            <a:ext cx="494207" cy="494207"/>
            <a:chOff x="3797107" y="4820448"/>
            <a:chExt cx="494207" cy="49420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3797107" y="4820448"/>
              <a:ext cx="494207" cy="494207"/>
              <a:chOff x="3797107" y="4820448"/>
              <a:chExt cx="494207" cy="494207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3797107" y="4820448"/>
                <a:ext cx="494207" cy="494207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822745" y="4705631"/>
              <a:ext cx="565281" cy="76667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428308" y="4820448"/>
            <a:ext cx="494207" cy="494207"/>
            <a:chOff x="4428308" y="4820448"/>
            <a:chExt cx="494207" cy="49420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4428308" y="4820448"/>
              <a:ext cx="494207" cy="494207"/>
              <a:chOff x="4428308" y="4820448"/>
              <a:chExt cx="494207" cy="494207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4428308" y="4820448"/>
                <a:ext cx="494207" cy="494207"/>
              </a:xfrm>
              <a:prstGeom prst="rect">
                <a:avLst/>
              </a:prstGeom>
            </p:spPr>
          </p:pic>
        </p:grpSp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457650" y="4705631"/>
              <a:ext cx="563405" cy="776200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5039976" y="4820448"/>
            <a:ext cx="494207" cy="494207"/>
            <a:chOff x="5039976" y="4820448"/>
            <a:chExt cx="494207" cy="494207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5039976" y="4820448"/>
              <a:ext cx="494207" cy="494207"/>
              <a:chOff x="5039976" y="4820448"/>
              <a:chExt cx="494207" cy="494207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5039976" y="4820448"/>
                <a:ext cx="494207" cy="494207"/>
              </a:xfrm>
              <a:prstGeom prst="rect">
                <a:avLst/>
              </a:prstGeom>
            </p:spPr>
          </p:pic>
        </p:grpSp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071869" y="4705631"/>
              <a:ext cx="564986" cy="766677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3185294" y="4820448"/>
            <a:ext cx="494207" cy="494207"/>
            <a:chOff x="3185294" y="4820448"/>
            <a:chExt cx="494207" cy="494207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3185294" y="4820448"/>
              <a:ext cx="494207" cy="494207"/>
              <a:chOff x="3185294" y="4820448"/>
              <a:chExt cx="494207" cy="494207"/>
            </a:xfrm>
          </p:grpSpPr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3185294" y="4820448"/>
                <a:ext cx="494207" cy="494207"/>
              </a:xfrm>
              <a:prstGeom prst="rect">
                <a:avLst/>
              </a:prstGeom>
            </p:spPr>
          </p:pic>
        </p:grpSp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91907" y="4705631"/>
              <a:ext cx="576148" cy="76667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5663284" y="5352660"/>
            <a:ext cx="492123" cy="492123"/>
            <a:chOff x="5663284" y="5352660"/>
            <a:chExt cx="492123" cy="492123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-5400000">
              <a:off x="5663284" y="5352660"/>
              <a:ext cx="492123" cy="492123"/>
            </a:xfrm>
            <a:prstGeom prst="rect">
              <a:avLst/>
            </a:prstGeom>
          </p:spPr>
        </p:pic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5446347" y="5347164"/>
            <a:ext cx="705167" cy="567743"/>
          </a:xfrm>
          <a:prstGeom prst="rect">
            <a:avLst/>
          </a:prstGeom>
        </p:spPr>
      </p:pic>
      <p:pic>
        <p:nvPicPr>
          <p:cNvPr id="129" name="Object 128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5828973" y="5347001"/>
            <a:ext cx="458948" cy="558775"/>
          </a:xfrm>
          <a:prstGeom prst="rect">
            <a:avLst/>
          </a:prstGeom>
        </p:spPr>
      </p:pic>
      <p:pic>
        <p:nvPicPr>
          <p:cNvPr id="130" name="Object 129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1735143" y="5881208"/>
            <a:ext cx="701291" cy="558220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961878" y="5893059"/>
            <a:ext cx="701986" cy="567743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5663284" y="5889195"/>
            <a:ext cx="492123" cy="492123"/>
            <a:chOff x="5663284" y="5889195"/>
            <a:chExt cx="492123" cy="49212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 rot="-5400000">
              <a:off x="5663284" y="5889195"/>
              <a:ext cx="492123" cy="492123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5845763" y="5883535"/>
            <a:ext cx="454767" cy="568298"/>
          </a:xfrm>
          <a:prstGeom prst="rect">
            <a:avLst/>
          </a:prstGeom>
        </p:spPr>
      </p:pic>
      <p:pic>
        <p:nvPicPr>
          <p:cNvPr id="136" name="Object 135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5623087" y="5883535"/>
            <a:ext cx="454767" cy="568298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1949537" y="6429531"/>
            <a:ext cx="492123" cy="492123"/>
            <a:chOff x="1949537" y="6429531"/>
            <a:chExt cx="492123" cy="492123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 rot="-5400000">
              <a:off x="1949537" y="6429531"/>
              <a:ext cx="492123" cy="492123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3522639" y="2583193"/>
            <a:ext cx="2897186" cy="2986968"/>
            <a:chOff x="13522639" y="2583193"/>
            <a:chExt cx="2897186" cy="2986968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3522639" y="2583193"/>
              <a:ext cx="2897186" cy="2986968"/>
            </a:xfrm>
            <a:prstGeom prst="rect">
              <a:avLst/>
            </a:prstGeom>
          </p:spPr>
        </p:pic>
      </p:grpSp>
      <p:pic>
        <p:nvPicPr>
          <p:cNvPr id="143" name="Object 142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959240" y="6419612"/>
            <a:ext cx="691757" cy="558220"/>
          </a:xfrm>
          <a:prstGeom prst="rect">
            <a:avLst/>
          </a:prstGeom>
        </p:spPr>
      </p:pic>
      <p:pic>
        <p:nvPicPr>
          <p:cNvPr id="144" name="Object 143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780284" y="6418937"/>
            <a:ext cx="691329" cy="567743"/>
          </a:xfrm>
          <a:prstGeom prst="rect">
            <a:avLst/>
          </a:prstGeom>
        </p:spPr>
      </p:pic>
      <p:pic>
        <p:nvPicPr>
          <p:cNvPr id="145" name="Object 144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1754072" y="6975144"/>
            <a:ext cx="697510" cy="558220"/>
          </a:xfrm>
          <a:prstGeom prst="rect">
            <a:avLst/>
          </a:prstGeom>
        </p:spPr>
      </p:pic>
      <p:pic>
        <p:nvPicPr>
          <p:cNvPr id="146" name="Object 145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1983045" y="6969579"/>
            <a:ext cx="687119" cy="567743"/>
          </a:xfrm>
          <a:prstGeom prst="rect">
            <a:avLst/>
          </a:prstGeom>
        </p:spPr>
      </p:pic>
      <p:pic>
        <p:nvPicPr>
          <p:cNvPr id="147" name="Object 146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2961967" y="8037337"/>
            <a:ext cx="2391535" cy="1175164"/>
          </a:xfrm>
          <a:prstGeom prst="rect">
            <a:avLst/>
          </a:prstGeom>
        </p:spPr>
      </p:pic>
      <p:pic>
        <p:nvPicPr>
          <p:cNvPr id="148" name="Object 147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13547116" y="3333145"/>
            <a:ext cx="2780459" cy="1172250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9700238" y="2592717"/>
            <a:ext cx="3574555" cy="2946465"/>
            <a:chOff x="9700238" y="2592717"/>
            <a:chExt cx="3574555" cy="2946465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430423" y="2613692"/>
              <a:ext cx="2052079" cy="545489"/>
            </a:xfrm>
            <a:prstGeom prst="rect">
              <a:avLst/>
            </a:prstGeom>
          </p:spPr>
        </p:pic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8244349" y="1762219"/>
              <a:ext cx="6552786" cy="4895313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11333551" y="3813166"/>
              <a:ext cx="375028" cy="375028"/>
              <a:chOff x="11333551" y="3813166"/>
              <a:chExt cx="375028" cy="375028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1333551" y="3813166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1224271" y="3726960"/>
              <a:ext cx="651698" cy="590079"/>
            </a:xfrm>
            <a:prstGeom prst="rect">
              <a:avLst/>
            </a:prstGeom>
          </p:spPr>
        </p:pic>
        <p:grpSp>
          <p:nvGrpSpPr>
            <p:cNvPr id="1041" name="그룹 1041"/>
            <p:cNvGrpSpPr/>
            <p:nvPr/>
          </p:nvGrpSpPr>
          <p:grpSpPr>
            <a:xfrm>
              <a:off x="12276698" y="3813166"/>
              <a:ext cx="375028" cy="375028"/>
              <a:chOff x="12276698" y="3813166"/>
              <a:chExt cx="375028" cy="375028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12276698" y="3813166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2287970" y="3726654"/>
              <a:ext cx="489622" cy="580555"/>
            </a:xfrm>
            <a:prstGeom prst="rect">
              <a:avLst/>
            </a:prstGeom>
          </p:spPr>
        </p:pic>
        <p:grpSp>
          <p:nvGrpSpPr>
            <p:cNvPr id="1042" name="그룹 1042"/>
            <p:cNvGrpSpPr/>
            <p:nvPr/>
          </p:nvGrpSpPr>
          <p:grpSpPr>
            <a:xfrm>
              <a:off x="11342355" y="4217103"/>
              <a:ext cx="375028" cy="375028"/>
              <a:chOff x="11342355" y="4217103"/>
              <a:chExt cx="375028" cy="375028"/>
            </a:xfrm>
          </p:grpSpPr>
          <p:pic>
            <p:nvPicPr>
              <p:cNvPr id="161" name="Object 160"/>
              <p:cNvPicPr>
                <a:picLocks noChangeAspect="1"/>
              </p:cNvPicPr>
              <p:nvPr/>
            </p:nvPicPr>
            <p:blipFill>
              <a:blip r:embed="rId79" cstate="print"/>
              <a:stretch>
                <a:fillRect/>
              </a:stretch>
            </p:blipFill>
            <p:spPr>
              <a:xfrm>
                <a:off x="11342355" y="4217103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354663" y="4137819"/>
              <a:ext cx="461403" cy="580555"/>
            </a:xfrm>
            <a:prstGeom prst="rect">
              <a:avLst/>
            </a:prstGeom>
          </p:spPr>
        </p:pic>
        <p:grpSp>
          <p:nvGrpSpPr>
            <p:cNvPr id="1043" name="그룹 1043"/>
            <p:cNvGrpSpPr/>
            <p:nvPr/>
          </p:nvGrpSpPr>
          <p:grpSpPr>
            <a:xfrm>
              <a:off x="11821340" y="4217103"/>
              <a:ext cx="375028" cy="375028"/>
              <a:chOff x="11821340" y="4217103"/>
              <a:chExt cx="375028" cy="375028"/>
            </a:xfrm>
          </p:grpSpPr>
          <p:pic>
            <p:nvPicPr>
              <p:cNvPr id="165" name="Object 164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>
                <a:off x="11821340" y="4217103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760568" y="4137819"/>
              <a:ext cx="560279" cy="580555"/>
            </a:xfrm>
            <a:prstGeom prst="rect">
              <a:avLst/>
            </a:prstGeom>
          </p:spPr>
        </p:pic>
        <p:grpSp>
          <p:nvGrpSpPr>
            <p:cNvPr id="1044" name="그룹 1044"/>
            <p:cNvGrpSpPr/>
            <p:nvPr/>
          </p:nvGrpSpPr>
          <p:grpSpPr>
            <a:xfrm>
              <a:off x="12285502" y="4217103"/>
              <a:ext cx="375028" cy="375028"/>
              <a:chOff x="12285502" y="4217103"/>
              <a:chExt cx="375028" cy="375028"/>
            </a:xfrm>
          </p:grpSpPr>
          <p:pic>
            <p:nvPicPr>
              <p:cNvPr id="169" name="Object 168"/>
              <p:cNvPicPr>
                <a:picLocks noChangeAspect="1"/>
              </p:cNvPicPr>
              <p:nvPr/>
            </p:nvPicPr>
            <p:blipFill>
              <a:blip r:embed="rId83" cstate="print"/>
              <a:stretch>
                <a:fillRect/>
              </a:stretch>
            </p:blipFill>
            <p:spPr>
              <a:xfrm>
                <a:off x="12285502" y="4217103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71" name="Object 170"/>
            <p:cNvPicPr>
              <a:picLocks noChangeAspect="1"/>
            </p:cNvPicPr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2209735" y="4137819"/>
              <a:ext cx="616146" cy="590079"/>
            </a:xfrm>
            <a:prstGeom prst="rect">
              <a:avLst/>
            </a:prstGeom>
          </p:spPr>
        </p:pic>
        <p:grpSp>
          <p:nvGrpSpPr>
            <p:cNvPr id="1045" name="그룹 1045"/>
            <p:cNvGrpSpPr/>
            <p:nvPr/>
          </p:nvGrpSpPr>
          <p:grpSpPr>
            <a:xfrm>
              <a:off x="10878082" y="4217103"/>
              <a:ext cx="375028" cy="375028"/>
              <a:chOff x="10878082" y="4217103"/>
              <a:chExt cx="375028" cy="375028"/>
            </a:xfrm>
          </p:grpSpPr>
          <p:pic>
            <p:nvPicPr>
              <p:cNvPr id="173" name="Object 172"/>
              <p:cNvPicPr>
                <a:picLocks noChangeAspect="1"/>
              </p:cNvPicPr>
              <p:nvPr/>
            </p:nvPicPr>
            <p:blipFill>
              <a:blip r:embed="rId85" cstate="print"/>
              <a:stretch>
                <a:fillRect/>
              </a:stretch>
            </p:blipFill>
            <p:spPr>
              <a:xfrm>
                <a:off x="10878082" y="4217103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864368" y="4137819"/>
              <a:ext cx="516965" cy="580555"/>
            </a:xfrm>
            <a:prstGeom prst="rect">
              <a:avLst/>
            </a:prstGeom>
          </p:spPr>
        </p:pic>
        <p:grpSp>
          <p:nvGrpSpPr>
            <p:cNvPr id="1046" name="그룹 1046"/>
            <p:cNvGrpSpPr/>
            <p:nvPr/>
          </p:nvGrpSpPr>
          <p:grpSpPr>
            <a:xfrm>
              <a:off x="11342355" y="4631129"/>
              <a:ext cx="375028" cy="375028"/>
              <a:chOff x="11342355" y="4631129"/>
              <a:chExt cx="375028" cy="375028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87" cstate="print"/>
              <a:stretch>
                <a:fillRect/>
              </a:stretch>
            </p:blipFill>
            <p:spPr>
              <a:xfrm>
                <a:off x="11342355" y="463112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162821" y="4551846"/>
              <a:ext cx="732546" cy="590079"/>
            </a:xfrm>
            <a:prstGeom prst="rect">
              <a:avLst/>
            </a:prstGeom>
          </p:spPr>
        </p:pic>
        <p:grpSp>
          <p:nvGrpSpPr>
            <p:cNvPr id="1047" name="그룹 1047"/>
            <p:cNvGrpSpPr/>
            <p:nvPr/>
          </p:nvGrpSpPr>
          <p:grpSpPr>
            <a:xfrm>
              <a:off x="11821340" y="4631129"/>
              <a:ext cx="375028" cy="375028"/>
              <a:chOff x="11821340" y="4631129"/>
              <a:chExt cx="375028" cy="375028"/>
            </a:xfrm>
          </p:grpSpPr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>
                <a:off x="11821340" y="463112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83" name="Object 182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1705685" y="4551846"/>
              <a:ext cx="638860" cy="590079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12285502" y="4631129"/>
              <a:ext cx="375028" cy="375028"/>
              <a:chOff x="12285502" y="4631129"/>
              <a:chExt cx="375028" cy="375028"/>
            </a:xfrm>
          </p:grpSpPr>
          <p:pic>
            <p:nvPicPr>
              <p:cNvPr id="185" name="Object 184"/>
              <p:cNvPicPr>
                <a:picLocks noChangeAspect="1"/>
              </p:cNvPicPr>
              <p:nvPr/>
            </p:nvPicPr>
            <p:blipFill>
              <a:blip r:embed="rId91" cstate="print"/>
              <a:stretch>
                <a:fillRect/>
              </a:stretch>
            </p:blipFill>
            <p:spPr>
              <a:xfrm>
                <a:off x="12285502" y="463112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12184528" y="4551846"/>
              <a:ext cx="667184" cy="590079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10878082" y="4631129"/>
              <a:ext cx="375028" cy="375028"/>
              <a:chOff x="10878082" y="4631129"/>
              <a:chExt cx="375028" cy="375028"/>
            </a:xfrm>
          </p:grpSpPr>
          <p:pic>
            <p:nvPicPr>
              <p:cNvPr id="189" name="Object 188"/>
              <p:cNvPicPr>
                <a:picLocks noChangeAspect="1"/>
              </p:cNvPicPr>
              <p:nvPr/>
            </p:nvPicPr>
            <p:blipFill>
              <a:blip r:embed="rId93" cstate="print"/>
              <a:stretch>
                <a:fillRect/>
              </a:stretch>
            </p:blipFill>
            <p:spPr>
              <a:xfrm>
                <a:off x="10878082" y="463112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10853283" y="4551846"/>
              <a:ext cx="537774" cy="590079"/>
            </a:xfrm>
            <a:prstGeom prst="rect">
              <a:avLst/>
            </a:prstGeom>
          </p:spPr>
        </p:pic>
        <p:grpSp>
          <p:nvGrpSpPr>
            <p:cNvPr id="1050" name="그룹 1050"/>
            <p:cNvGrpSpPr/>
            <p:nvPr/>
          </p:nvGrpSpPr>
          <p:grpSpPr>
            <a:xfrm>
              <a:off x="11340778" y="5041030"/>
              <a:ext cx="375028" cy="375028"/>
              <a:chOff x="11340778" y="5041030"/>
              <a:chExt cx="375028" cy="375028"/>
            </a:xfrm>
          </p:grpSpPr>
          <p:pic>
            <p:nvPicPr>
              <p:cNvPr id="193" name="Object 192"/>
              <p:cNvPicPr>
                <a:picLocks noChangeAspect="1"/>
              </p:cNvPicPr>
              <p:nvPr/>
            </p:nvPicPr>
            <p:blipFill>
              <a:blip r:embed="rId95" cstate="print"/>
              <a:stretch>
                <a:fillRect/>
              </a:stretch>
            </p:blipFill>
            <p:spPr>
              <a:xfrm>
                <a:off x="11340778" y="5041030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95" name="Object 194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1306145" y="4961746"/>
              <a:ext cx="537555" cy="590079"/>
            </a:xfrm>
            <a:prstGeom prst="rect">
              <a:avLst/>
            </a:prstGeom>
          </p:spPr>
        </p:pic>
        <p:grpSp>
          <p:nvGrpSpPr>
            <p:cNvPr id="1051" name="그룹 1051"/>
            <p:cNvGrpSpPr/>
            <p:nvPr/>
          </p:nvGrpSpPr>
          <p:grpSpPr>
            <a:xfrm>
              <a:off x="10876505" y="5041030"/>
              <a:ext cx="375028" cy="375028"/>
              <a:chOff x="10876505" y="5041030"/>
              <a:chExt cx="375028" cy="375028"/>
            </a:xfrm>
          </p:grpSpPr>
          <p:pic>
            <p:nvPicPr>
              <p:cNvPr id="197" name="Object 196"/>
              <p:cNvPicPr>
                <a:picLocks noChangeAspect="1"/>
              </p:cNvPicPr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>
                <a:off x="10876505" y="5041030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199" name="Object 198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10813680" y="4968973"/>
              <a:ext cx="551327" cy="580555"/>
            </a:xfrm>
            <a:prstGeom prst="rect">
              <a:avLst/>
            </a:prstGeom>
          </p:spPr>
        </p:pic>
        <p:grpSp>
          <p:nvGrpSpPr>
            <p:cNvPr id="1052" name="그룹 1052"/>
            <p:cNvGrpSpPr/>
            <p:nvPr/>
          </p:nvGrpSpPr>
          <p:grpSpPr>
            <a:xfrm>
              <a:off x="9924353" y="3814748"/>
              <a:ext cx="373446" cy="373446"/>
              <a:chOff x="9924353" y="3814748"/>
              <a:chExt cx="373446" cy="373446"/>
            </a:xfrm>
          </p:grpSpPr>
          <p:pic>
            <p:nvPicPr>
              <p:cNvPr id="201" name="Object 200"/>
              <p:cNvPicPr>
                <a:picLocks noChangeAspect="1"/>
              </p:cNvPicPr>
              <p:nvPr/>
            </p:nvPicPr>
            <p:blipFill>
              <a:blip r:embed="rId99" cstate="print"/>
              <a:stretch>
                <a:fillRect/>
              </a:stretch>
            </p:blipFill>
            <p:spPr>
              <a:xfrm rot="-5400000">
                <a:off x="9924353" y="3814748"/>
                <a:ext cx="373446" cy="373446"/>
              </a:xfrm>
              <a:prstGeom prst="rect">
                <a:avLst/>
              </a:prstGeom>
            </p:spPr>
          </p:pic>
        </p:grpSp>
        <p:grpSp>
          <p:nvGrpSpPr>
            <p:cNvPr id="1053" name="그룹 1053"/>
            <p:cNvGrpSpPr/>
            <p:nvPr/>
          </p:nvGrpSpPr>
          <p:grpSpPr>
            <a:xfrm>
              <a:off x="9933157" y="4218684"/>
              <a:ext cx="373446" cy="373446"/>
              <a:chOff x="9933157" y="4218684"/>
              <a:chExt cx="373446" cy="373446"/>
            </a:xfrm>
          </p:grpSpPr>
          <p:pic>
            <p:nvPicPr>
              <p:cNvPr id="204" name="Object 203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 rot="-5400000">
                <a:off x="9933157" y="4218684"/>
                <a:ext cx="373446" cy="373446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9931580" y="5042611"/>
              <a:ext cx="373446" cy="373446"/>
              <a:chOff x="9931580" y="5042611"/>
              <a:chExt cx="373446" cy="373446"/>
            </a:xfrm>
          </p:grpSpPr>
          <p:pic>
            <p:nvPicPr>
              <p:cNvPr id="207" name="Object 206"/>
              <p:cNvPicPr>
                <a:picLocks noChangeAspect="1"/>
              </p:cNvPicPr>
              <p:nvPr/>
            </p:nvPicPr>
            <p:blipFill>
              <a:blip r:embed="rId101" cstate="print"/>
              <a:stretch>
                <a:fillRect/>
              </a:stretch>
            </p:blipFill>
            <p:spPr>
              <a:xfrm rot="-5400000">
                <a:off x="9931580" y="5042611"/>
                <a:ext cx="373446" cy="373446"/>
              </a:xfrm>
              <a:prstGeom prst="rect">
                <a:avLst/>
              </a:prstGeom>
            </p:spPr>
          </p:pic>
        </p:grpSp>
        <p:grpSp>
          <p:nvGrpSpPr>
            <p:cNvPr id="1055" name="그룹 1055"/>
            <p:cNvGrpSpPr/>
            <p:nvPr/>
          </p:nvGrpSpPr>
          <p:grpSpPr>
            <a:xfrm>
              <a:off x="11333551" y="3409299"/>
              <a:ext cx="375028" cy="375028"/>
              <a:chOff x="11333551" y="3409299"/>
              <a:chExt cx="375028" cy="375028"/>
            </a:xfrm>
          </p:grpSpPr>
          <p:pic>
            <p:nvPicPr>
              <p:cNvPr id="210" name="Object 209"/>
              <p:cNvPicPr>
                <a:picLocks noChangeAspect="1"/>
              </p:cNvPicPr>
              <p:nvPr/>
            </p:nvPicPr>
            <p:blipFill>
              <a:blip r:embed="rId102" cstate="print"/>
              <a:stretch>
                <a:fillRect/>
              </a:stretch>
            </p:blipFill>
            <p:spPr>
              <a:xfrm>
                <a:off x="11333551" y="340929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212" name="Object 211"/>
            <p:cNvPicPr>
              <a:picLocks noChangeAspect="1"/>
            </p:cNvPicPr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11323349" y="3322788"/>
              <a:ext cx="530707" cy="590079"/>
            </a:xfrm>
            <a:prstGeom prst="rect">
              <a:avLst/>
            </a:prstGeom>
          </p:spPr>
        </p:pic>
        <p:grpSp>
          <p:nvGrpSpPr>
            <p:cNvPr id="1056" name="그룹 1056"/>
            <p:cNvGrpSpPr/>
            <p:nvPr/>
          </p:nvGrpSpPr>
          <p:grpSpPr>
            <a:xfrm>
              <a:off x="11812536" y="3409299"/>
              <a:ext cx="375028" cy="375028"/>
              <a:chOff x="11812536" y="3409299"/>
              <a:chExt cx="375028" cy="375028"/>
            </a:xfrm>
          </p:grpSpPr>
          <p:pic>
            <p:nvPicPr>
              <p:cNvPr id="214" name="Object 213"/>
              <p:cNvPicPr>
                <a:picLocks noChangeAspect="1"/>
              </p:cNvPicPr>
              <p:nvPr/>
            </p:nvPicPr>
            <p:blipFill>
              <a:blip r:embed="rId104" cstate="print"/>
              <a:stretch>
                <a:fillRect/>
              </a:stretch>
            </p:blipFill>
            <p:spPr>
              <a:xfrm>
                <a:off x="11812536" y="340929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216" name="Object 215"/>
            <p:cNvPicPr>
              <a:picLocks noChangeAspect="1"/>
            </p:cNvPicPr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11772744" y="3322788"/>
              <a:ext cx="536469" cy="580555"/>
            </a:xfrm>
            <a:prstGeom prst="rect">
              <a:avLst/>
            </a:prstGeom>
          </p:spPr>
        </p:pic>
        <p:grpSp>
          <p:nvGrpSpPr>
            <p:cNvPr id="1057" name="그룹 1057"/>
            <p:cNvGrpSpPr/>
            <p:nvPr/>
          </p:nvGrpSpPr>
          <p:grpSpPr>
            <a:xfrm>
              <a:off x="12276698" y="3409299"/>
              <a:ext cx="375028" cy="375028"/>
              <a:chOff x="12276698" y="3409299"/>
              <a:chExt cx="375028" cy="375028"/>
            </a:xfrm>
          </p:grpSpPr>
          <p:pic>
            <p:nvPicPr>
              <p:cNvPr id="218" name="Object 217"/>
              <p:cNvPicPr>
                <a:picLocks noChangeAspect="1"/>
              </p:cNvPicPr>
              <p:nvPr/>
            </p:nvPicPr>
            <p:blipFill>
              <a:blip r:embed="rId106" cstate="print"/>
              <a:stretch>
                <a:fillRect/>
              </a:stretch>
            </p:blipFill>
            <p:spPr>
              <a:xfrm>
                <a:off x="12276698" y="3409299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220" name="Object 219"/>
            <p:cNvPicPr>
              <a:picLocks noChangeAspect="1"/>
            </p:cNvPicPr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12239951" y="3322788"/>
              <a:ext cx="544869" cy="590079"/>
            </a:xfrm>
            <a:prstGeom prst="rect">
              <a:avLst/>
            </a:prstGeom>
          </p:spPr>
        </p:pic>
        <p:grpSp>
          <p:nvGrpSpPr>
            <p:cNvPr id="1058" name="그룹 1058"/>
            <p:cNvGrpSpPr/>
            <p:nvPr/>
          </p:nvGrpSpPr>
          <p:grpSpPr>
            <a:xfrm>
              <a:off x="10869278" y="3409299"/>
              <a:ext cx="375028" cy="375028"/>
              <a:chOff x="10869278" y="3409299"/>
              <a:chExt cx="375028" cy="375028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10869278" y="3409299"/>
                <a:ext cx="375028" cy="375028"/>
                <a:chOff x="10869278" y="3409299"/>
                <a:chExt cx="375028" cy="375028"/>
              </a:xfrm>
            </p:grpSpPr>
            <p:pic>
              <p:nvPicPr>
                <p:cNvPr id="223" name="Object 222"/>
                <p:cNvPicPr>
                  <a:picLocks noChangeAspect="1"/>
                </p:cNvPicPr>
                <p:nvPr/>
              </p:nvPicPr>
              <p:blipFill>
                <a:blip r:embed="rId108" cstate="print"/>
                <a:stretch>
                  <a:fillRect/>
                </a:stretch>
              </p:blipFill>
              <p:spPr>
                <a:xfrm>
                  <a:off x="10869278" y="3409299"/>
                  <a:ext cx="375028" cy="375028"/>
                </a:xfrm>
                <a:prstGeom prst="rect">
                  <a:avLst/>
                </a:prstGeom>
              </p:spPr>
            </p:pic>
          </p:grpSp>
          <p:pic>
            <p:nvPicPr>
              <p:cNvPr id="225" name="Object 224"/>
              <p:cNvPicPr>
                <a:picLocks noChangeAspect="1"/>
              </p:cNvPicPr>
              <p:nvPr/>
            </p:nvPicPr>
            <p:blipFill>
              <a:blip r:embed="rId109" cstate="print"/>
              <a:stretch>
                <a:fillRect/>
              </a:stretch>
            </p:blipFill>
            <p:spPr>
              <a:xfrm>
                <a:off x="10891816" y="3322788"/>
                <a:ext cx="429860" cy="590079"/>
              </a:xfrm>
              <a:prstGeom prst="rect">
                <a:avLst/>
              </a:prstGeom>
            </p:spPr>
          </p:pic>
        </p:grpSp>
        <p:grpSp>
          <p:nvGrpSpPr>
            <p:cNvPr id="1060" name="그룹 1060"/>
            <p:cNvGrpSpPr/>
            <p:nvPr/>
          </p:nvGrpSpPr>
          <p:grpSpPr>
            <a:xfrm>
              <a:off x="12749693" y="3813166"/>
              <a:ext cx="373446" cy="373446"/>
              <a:chOff x="12749693" y="3813166"/>
              <a:chExt cx="373446" cy="373446"/>
            </a:xfrm>
          </p:grpSpPr>
          <p:pic>
            <p:nvPicPr>
              <p:cNvPr id="228" name="Object 227"/>
              <p:cNvPicPr>
                <a:picLocks noChangeAspect="1"/>
              </p:cNvPicPr>
              <p:nvPr/>
            </p:nvPicPr>
            <p:blipFill>
              <a:blip r:embed="rId110" cstate="print"/>
              <a:stretch>
                <a:fillRect/>
              </a:stretch>
            </p:blipFill>
            <p:spPr>
              <a:xfrm rot="-5400000">
                <a:off x="12749693" y="3813166"/>
                <a:ext cx="373446" cy="373446"/>
              </a:xfrm>
              <a:prstGeom prst="rect">
                <a:avLst/>
              </a:prstGeom>
            </p:spPr>
          </p:pic>
        </p:grpSp>
        <p:pic>
          <p:nvPicPr>
            <p:cNvPr id="230" name="Object 229"/>
            <p:cNvPicPr>
              <a:picLocks noChangeAspect="1"/>
            </p:cNvPicPr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2848987" y="3814758"/>
              <a:ext cx="428827" cy="421779"/>
            </a:xfrm>
            <a:prstGeom prst="rect">
              <a:avLst/>
            </a:prstGeom>
          </p:spPr>
        </p:pic>
        <p:pic>
          <p:nvPicPr>
            <p:cNvPr id="231" name="Object 230"/>
            <p:cNvPicPr>
              <a:picLocks noChangeAspect="1"/>
            </p:cNvPicPr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9739993" y="4220295"/>
              <a:ext cx="572454" cy="411851"/>
            </a:xfrm>
            <a:prstGeom prst="rect">
              <a:avLst/>
            </a:prstGeom>
          </p:spPr>
        </p:pic>
        <p:pic>
          <p:nvPicPr>
            <p:cNvPr id="232" name="Object 231"/>
            <p:cNvPicPr>
              <a:picLocks noChangeAspect="1"/>
            </p:cNvPicPr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918267" y="4214672"/>
              <a:ext cx="537539" cy="421375"/>
            </a:xfrm>
            <a:prstGeom prst="rect">
              <a:avLst/>
            </a:prstGeom>
          </p:spPr>
        </p:pic>
        <p:grpSp>
          <p:nvGrpSpPr>
            <p:cNvPr id="1061" name="그룹 1061"/>
            <p:cNvGrpSpPr/>
            <p:nvPr/>
          </p:nvGrpSpPr>
          <p:grpSpPr>
            <a:xfrm>
              <a:off x="12749693" y="4220315"/>
              <a:ext cx="373446" cy="373446"/>
              <a:chOff x="12749693" y="4220315"/>
              <a:chExt cx="373446" cy="373446"/>
            </a:xfrm>
          </p:grpSpPr>
          <p:pic>
            <p:nvPicPr>
              <p:cNvPr id="234" name="Object 233"/>
              <p:cNvPicPr>
                <a:picLocks noChangeAspect="1"/>
              </p:cNvPicPr>
              <p:nvPr/>
            </p:nvPicPr>
            <p:blipFill>
              <a:blip r:embed="rId114" cstate="print"/>
              <a:stretch>
                <a:fillRect/>
              </a:stretch>
            </p:blipFill>
            <p:spPr>
              <a:xfrm rot="-5400000">
                <a:off x="12749693" y="4220315"/>
                <a:ext cx="373446" cy="373446"/>
              </a:xfrm>
              <a:prstGeom prst="rect">
                <a:avLst/>
              </a:prstGeom>
            </p:spPr>
          </p:pic>
        </p:grpSp>
        <p:pic>
          <p:nvPicPr>
            <p:cNvPr id="236" name="Object 235"/>
            <p:cNvPicPr>
              <a:picLocks noChangeAspect="1"/>
            </p:cNvPicPr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887269" y="4221905"/>
              <a:ext cx="330779" cy="421778"/>
            </a:xfrm>
            <a:prstGeom prst="rect">
              <a:avLst/>
            </a:prstGeom>
          </p:spPr>
        </p:pic>
        <p:pic>
          <p:nvPicPr>
            <p:cNvPr id="237" name="Object 236"/>
            <p:cNvPicPr>
              <a:picLocks noChangeAspect="1"/>
            </p:cNvPicPr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722080" y="4221905"/>
              <a:ext cx="326998" cy="412255"/>
            </a:xfrm>
            <a:prstGeom prst="rect">
              <a:avLst/>
            </a:prstGeom>
          </p:spPr>
        </p:pic>
        <p:grpSp>
          <p:nvGrpSpPr>
            <p:cNvPr id="1062" name="그룹 1062"/>
            <p:cNvGrpSpPr/>
            <p:nvPr/>
          </p:nvGrpSpPr>
          <p:grpSpPr>
            <a:xfrm>
              <a:off x="9926090" y="4625484"/>
              <a:ext cx="373446" cy="373446"/>
              <a:chOff x="9926090" y="4625484"/>
              <a:chExt cx="373446" cy="373446"/>
            </a:xfrm>
          </p:grpSpPr>
          <p:pic>
            <p:nvPicPr>
              <p:cNvPr id="239" name="Object 238"/>
              <p:cNvPicPr>
                <a:picLocks noChangeAspect="1"/>
              </p:cNvPicPr>
              <p:nvPr/>
            </p:nvPicPr>
            <p:blipFill>
              <a:blip r:embed="rId117" cstate="print"/>
              <a:stretch>
                <a:fillRect/>
              </a:stretch>
            </p:blipFill>
            <p:spPr>
              <a:xfrm rot="-5400000">
                <a:off x="9926090" y="4625484"/>
                <a:ext cx="373446" cy="373446"/>
              </a:xfrm>
              <a:prstGeom prst="rect">
                <a:avLst/>
              </a:prstGeom>
            </p:spPr>
          </p:pic>
        </p:grpSp>
        <p:pic>
          <p:nvPicPr>
            <p:cNvPr id="241" name="Object 240"/>
            <p:cNvPicPr>
              <a:picLocks noChangeAspect="1"/>
            </p:cNvPicPr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9918426" y="4628699"/>
              <a:ext cx="537539" cy="421375"/>
            </a:xfrm>
            <a:prstGeom prst="rect">
              <a:avLst/>
            </a:prstGeom>
          </p:spPr>
        </p:pic>
        <p:pic>
          <p:nvPicPr>
            <p:cNvPr id="242" name="Object 241"/>
            <p:cNvPicPr>
              <a:picLocks noChangeAspect="1"/>
            </p:cNvPicPr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781829" y="4628699"/>
              <a:ext cx="501463" cy="421375"/>
            </a:xfrm>
            <a:prstGeom prst="rect">
              <a:avLst/>
            </a:prstGeom>
          </p:spPr>
        </p:pic>
        <p:pic>
          <p:nvPicPr>
            <p:cNvPr id="243" name="Object 242"/>
            <p:cNvPicPr>
              <a:picLocks noChangeAspect="1"/>
            </p:cNvPicPr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732378" y="5053270"/>
              <a:ext cx="539073" cy="411851"/>
            </a:xfrm>
            <a:prstGeom prst="rect">
              <a:avLst/>
            </a:prstGeom>
          </p:spPr>
        </p:pic>
        <p:pic>
          <p:nvPicPr>
            <p:cNvPr id="244" name="Object 243"/>
            <p:cNvPicPr>
              <a:picLocks noChangeAspect="1"/>
            </p:cNvPicPr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9956677" y="5046036"/>
              <a:ext cx="532739" cy="421375"/>
            </a:xfrm>
            <a:prstGeom prst="rect">
              <a:avLst/>
            </a:prstGeom>
          </p:spPr>
        </p:pic>
        <p:grpSp>
          <p:nvGrpSpPr>
            <p:cNvPr id="1063" name="그룹 1063"/>
            <p:cNvGrpSpPr/>
            <p:nvPr/>
          </p:nvGrpSpPr>
          <p:grpSpPr>
            <a:xfrm>
              <a:off x="12746454" y="3409345"/>
              <a:ext cx="373446" cy="373446"/>
              <a:chOff x="12746454" y="3409345"/>
              <a:chExt cx="373446" cy="373446"/>
            </a:xfrm>
          </p:grpSpPr>
          <p:pic>
            <p:nvPicPr>
              <p:cNvPr id="246" name="Object 245"/>
              <p:cNvPicPr>
                <a:picLocks noChangeAspect="1"/>
              </p:cNvPicPr>
              <p:nvPr/>
            </p:nvPicPr>
            <p:blipFill>
              <a:blip r:embed="rId122" cstate="print"/>
              <a:stretch>
                <a:fillRect/>
              </a:stretch>
            </p:blipFill>
            <p:spPr>
              <a:xfrm rot="-5400000">
                <a:off x="12746454" y="3409345"/>
                <a:ext cx="373446" cy="373446"/>
              </a:xfrm>
              <a:prstGeom prst="rect">
                <a:avLst/>
              </a:prstGeom>
            </p:spPr>
          </p:pic>
        </p:grpSp>
        <p:pic>
          <p:nvPicPr>
            <p:cNvPr id="248" name="Object 247"/>
            <p:cNvPicPr>
              <a:picLocks noChangeAspect="1"/>
            </p:cNvPicPr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2565923" y="3410959"/>
              <a:ext cx="534454" cy="411851"/>
            </a:xfrm>
            <a:prstGeom prst="rect">
              <a:avLst/>
            </a:prstGeom>
          </p:spPr>
        </p:pic>
        <p:grpSp>
          <p:nvGrpSpPr>
            <p:cNvPr id="1064" name="그룹 1064"/>
            <p:cNvGrpSpPr/>
            <p:nvPr/>
          </p:nvGrpSpPr>
          <p:grpSpPr>
            <a:xfrm>
              <a:off x="10877469" y="3813392"/>
              <a:ext cx="375028" cy="375028"/>
              <a:chOff x="10877469" y="3813392"/>
              <a:chExt cx="375028" cy="375028"/>
            </a:xfrm>
          </p:grpSpPr>
          <p:pic>
            <p:nvPicPr>
              <p:cNvPr id="250" name="Object 249"/>
              <p:cNvPicPr>
                <a:picLocks noChangeAspect="1"/>
              </p:cNvPicPr>
              <p:nvPr/>
            </p:nvPicPr>
            <p:blipFill>
              <a:blip r:embed="rId124" cstate="print"/>
              <a:stretch>
                <a:fillRect/>
              </a:stretch>
            </p:blipFill>
            <p:spPr>
              <a:xfrm>
                <a:off x="10877469" y="3813392"/>
                <a:ext cx="375028" cy="375028"/>
              </a:xfrm>
              <a:prstGeom prst="rect">
                <a:avLst/>
              </a:prstGeom>
            </p:spPr>
          </p:pic>
        </p:grpSp>
        <p:pic>
          <p:nvPicPr>
            <p:cNvPr id="252" name="Object 251"/>
            <p:cNvPicPr>
              <a:picLocks noChangeAspect="1"/>
            </p:cNvPicPr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10858737" y="3726878"/>
              <a:ext cx="504727" cy="590079"/>
            </a:xfrm>
            <a:prstGeom prst="rect">
              <a:avLst/>
            </a:prstGeom>
          </p:spPr>
        </p:pic>
        <p:pic>
          <p:nvPicPr>
            <p:cNvPr id="253" name="Object 252"/>
            <p:cNvPicPr>
              <a:picLocks noChangeAspect="1"/>
            </p:cNvPicPr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9953389" y="3815868"/>
              <a:ext cx="526739" cy="411851"/>
            </a:xfrm>
            <a:prstGeom prst="rect">
              <a:avLst/>
            </a:prstGeom>
          </p:spPr>
        </p:pic>
        <p:grpSp>
          <p:nvGrpSpPr>
            <p:cNvPr id="1065" name="그룹 1065"/>
            <p:cNvGrpSpPr/>
            <p:nvPr/>
          </p:nvGrpSpPr>
          <p:grpSpPr>
            <a:xfrm>
              <a:off x="12749693" y="4635539"/>
              <a:ext cx="373446" cy="373446"/>
              <a:chOff x="12749693" y="4635539"/>
              <a:chExt cx="373446" cy="373446"/>
            </a:xfrm>
          </p:grpSpPr>
          <p:pic>
            <p:nvPicPr>
              <p:cNvPr id="255" name="Object 254"/>
              <p:cNvPicPr>
                <a:picLocks noChangeAspect="1"/>
              </p:cNvPicPr>
              <p:nvPr/>
            </p:nvPicPr>
            <p:blipFill>
              <a:blip r:embed="rId127" cstate="print"/>
              <a:stretch>
                <a:fillRect/>
              </a:stretch>
            </p:blipFill>
            <p:spPr>
              <a:xfrm rot="-5400000">
                <a:off x="12749693" y="4635539"/>
                <a:ext cx="373446" cy="373446"/>
              </a:xfrm>
              <a:prstGeom prst="rect">
                <a:avLst/>
              </a:prstGeom>
            </p:spPr>
          </p:pic>
        </p:grpSp>
        <p:pic>
          <p:nvPicPr>
            <p:cNvPr id="257" name="Object 256"/>
            <p:cNvPicPr>
              <a:picLocks noChangeAspect="1"/>
            </p:cNvPicPr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2566149" y="4644359"/>
              <a:ext cx="576903" cy="421778"/>
            </a:xfrm>
            <a:prstGeom prst="rect">
              <a:avLst/>
            </a:prstGeom>
          </p:spPr>
        </p:pic>
        <p:pic>
          <p:nvPicPr>
            <p:cNvPr id="258" name="Object 257"/>
            <p:cNvPicPr>
              <a:picLocks noChangeAspect="1"/>
            </p:cNvPicPr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2739360" y="4638093"/>
              <a:ext cx="588246" cy="412255"/>
            </a:xfrm>
            <a:prstGeom prst="rect">
              <a:avLst/>
            </a:prstGeom>
          </p:spPr>
        </p:pic>
        <p:grpSp>
          <p:nvGrpSpPr>
            <p:cNvPr id="1066" name="그룹 1066"/>
            <p:cNvGrpSpPr/>
            <p:nvPr/>
          </p:nvGrpSpPr>
          <p:grpSpPr>
            <a:xfrm>
              <a:off x="9700238" y="2592717"/>
              <a:ext cx="3574555" cy="2946465"/>
              <a:chOff x="9700238" y="2592717"/>
              <a:chExt cx="3574555" cy="2946465"/>
            </a:xfrm>
          </p:grpSpPr>
          <p:pic>
            <p:nvPicPr>
              <p:cNvPr id="260" name="Object 259"/>
              <p:cNvPicPr>
                <a:picLocks noChangeAspect="1"/>
              </p:cNvPicPr>
              <p:nvPr/>
            </p:nvPicPr>
            <p:blipFill>
              <a:blip r:embed="rId130" cstate="print"/>
              <a:stretch>
                <a:fillRect/>
              </a:stretch>
            </p:blipFill>
            <p:spPr>
              <a:xfrm>
                <a:off x="9700238" y="2592717"/>
                <a:ext cx="3574555" cy="2946465"/>
              </a:xfrm>
              <a:prstGeom prst="rect">
                <a:avLst/>
              </a:prstGeom>
            </p:spPr>
          </p:pic>
        </p:grpSp>
      </p:grpSp>
      <p:grpSp>
        <p:nvGrpSpPr>
          <p:cNvPr id="1067" name="그룹 1067"/>
          <p:cNvGrpSpPr/>
          <p:nvPr/>
        </p:nvGrpSpPr>
        <p:grpSpPr>
          <a:xfrm>
            <a:off x="13522639" y="6697039"/>
            <a:ext cx="2897186" cy="2986968"/>
            <a:chOff x="13522639" y="6697039"/>
            <a:chExt cx="2897186" cy="2986968"/>
          </a:xfrm>
        </p:grpSpPr>
        <p:pic>
          <p:nvPicPr>
            <p:cNvPr id="264" name="Object 263"/>
            <p:cNvPicPr>
              <a:picLocks noChangeAspect="1"/>
            </p:cNvPicPr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3522639" y="6697039"/>
              <a:ext cx="2897186" cy="2986968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267" name="Object 266"/>
            <p:cNvPicPr>
              <a:picLocks noChangeAspect="1"/>
            </p:cNvPicPr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269" name="Object 268"/>
          <p:cNvPicPr>
            <a:picLocks noChangeAspect="1"/>
          </p:cNvPicPr>
          <p:nvPr/>
        </p:nvPicPr>
        <p:blipFill>
          <a:blip r:embed="rId133" cstate="print"/>
          <a:stretch>
            <a:fillRect/>
          </a:stretch>
        </p:blipFill>
        <p:spPr>
          <a:xfrm>
            <a:off x="10397409" y="6722267"/>
            <a:ext cx="2054114" cy="546099"/>
          </a:xfrm>
          <a:prstGeom prst="rect">
            <a:avLst/>
          </a:prstGeom>
        </p:spPr>
      </p:pic>
      <p:pic>
        <p:nvPicPr>
          <p:cNvPr id="270" name="Object 269"/>
          <p:cNvPicPr>
            <a:picLocks noChangeAspect="1"/>
          </p:cNvPicPr>
          <p:nvPr/>
        </p:nvPicPr>
        <p:blipFill>
          <a:blip r:embed="rId134" cstate="print"/>
          <a:stretch>
            <a:fillRect/>
          </a:stretch>
        </p:blipFill>
        <p:spPr>
          <a:xfrm>
            <a:off x="8208925" y="5869858"/>
            <a:ext cx="6560017" cy="4900715"/>
          </a:xfrm>
          <a:prstGeom prst="rect">
            <a:avLst/>
          </a:prstGeom>
        </p:spPr>
      </p:pic>
      <p:grpSp>
        <p:nvGrpSpPr>
          <p:cNvPr id="1069" name="그룹 1069"/>
          <p:cNvGrpSpPr/>
          <p:nvPr/>
        </p:nvGrpSpPr>
        <p:grpSpPr>
          <a:xfrm>
            <a:off x="11301535" y="7923068"/>
            <a:ext cx="375442" cy="375442"/>
            <a:chOff x="11301535" y="7923068"/>
            <a:chExt cx="375442" cy="375442"/>
          </a:xfrm>
        </p:grpSpPr>
        <p:pic>
          <p:nvPicPr>
            <p:cNvPr id="272" name="Object 271"/>
            <p:cNvPicPr>
              <a:picLocks noChangeAspect="1"/>
            </p:cNvPicPr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1301535" y="7923068"/>
              <a:ext cx="375442" cy="375442"/>
            </a:xfrm>
            <a:prstGeom prst="rect">
              <a:avLst/>
            </a:prstGeom>
          </p:spPr>
        </p:pic>
      </p:grpSp>
      <p:pic>
        <p:nvPicPr>
          <p:cNvPr id="274" name="Object 273"/>
          <p:cNvPicPr>
            <a:picLocks noChangeAspect="1"/>
          </p:cNvPicPr>
          <p:nvPr/>
        </p:nvPicPr>
        <p:blipFill>
          <a:blip r:embed="rId136" cstate="print"/>
          <a:stretch>
            <a:fillRect/>
          </a:stretch>
        </p:blipFill>
        <p:spPr>
          <a:xfrm>
            <a:off x="11188792" y="7825306"/>
            <a:ext cx="653123" cy="615403"/>
          </a:xfrm>
          <a:prstGeom prst="rect">
            <a:avLst/>
          </a:prstGeom>
        </p:spPr>
      </p:pic>
      <p:grpSp>
        <p:nvGrpSpPr>
          <p:cNvPr id="1070" name="그룹 1070"/>
          <p:cNvGrpSpPr/>
          <p:nvPr/>
        </p:nvGrpSpPr>
        <p:grpSpPr>
          <a:xfrm>
            <a:off x="12245723" y="7923068"/>
            <a:ext cx="375442" cy="375442"/>
            <a:chOff x="12245723" y="7923068"/>
            <a:chExt cx="375442" cy="375442"/>
          </a:xfrm>
        </p:grpSpPr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12245723" y="7923068"/>
              <a:ext cx="375442" cy="375442"/>
            </a:xfrm>
            <a:prstGeom prst="rect">
              <a:avLst/>
            </a:prstGeom>
          </p:spPr>
        </p:pic>
      </p:grpSp>
      <p:pic>
        <p:nvPicPr>
          <p:cNvPr id="278" name="Object 277"/>
          <p:cNvPicPr>
            <a:picLocks noChangeAspect="1"/>
          </p:cNvPicPr>
          <p:nvPr/>
        </p:nvPicPr>
        <p:blipFill>
          <a:blip r:embed="rId138" cstate="print"/>
          <a:stretch>
            <a:fillRect/>
          </a:stretch>
        </p:blipFill>
        <p:spPr>
          <a:xfrm>
            <a:off x="12187544" y="7832240"/>
            <a:ext cx="580675" cy="624927"/>
          </a:xfrm>
          <a:prstGeom prst="rect">
            <a:avLst/>
          </a:prstGeom>
        </p:spPr>
      </p:pic>
      <p:grpSp>
        <p:nvGrpSpPr>
          <p:cNvPr id="1071" name="그룹 1071"/>
          <p:cNvGrpSpPr/>
          <p:nvPr/>
        </p:nvGrpSpPr>
        <p:grpSpPr>
          <a:xfrm>
            <a:off x="11310349" y="8327450"/>
            <a:ext cx="375442" cy="375442"/>
            <a:chOff x="11310349" y="8327450"/>
            <a:chExt cx="375442" cy="375442"/>
          </a:xfrm>
        </p:grpSpPr>
        <p:pic>
          <p:nvPicPr>
            <p:cNvPr id="280" name="Object 279"/>
            <p:cNvPicPr>
              <a:picLocks noChangeAspect="1"/>
            </p:cNvPicPr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11310349" y="8327450"/>
              <a:ext cx="375442" cy="375442"/>
            </a:xfrm>
            <a:prstGeom prst="rect">
              <a:avLst/>
            </a:prstGeom>
          </p:spPr>
        </p:pic>
      </p:grpSp>
      <p:pic>
        <p:nvPicPr>
          <p:cNvPr id="282" name="Object 281"/>
          <p:cNvPicPr>
            <a:picLocks noChangeAspect="1"/>
          </p:cNvPicPr>
          <p:nvPr/>
        </p:nvPicPr>
        <p:blipFill>
          <a:blip r:embed="rId140" cstate="print"/>
          <a:stretch>
            <a:fillRect/>
          </a:stretch>
        </p:blipFill>
        <p:spPr>
          <a:xfrm>
            <a:off x="11269138" y="8247907"/>
            <a:ext cx="573523" cy="591070"/>
          </a:xfrm>
          <a:prstGeom prst="rect">
            <a:avLst/>
          </a:prstGeom>
        </p:spPr>
      </p:pic>
      <p:grpSp>
        <p:nvGrpSpPr>
          <p:cNvPr id="1072" name="그룹 1072"/>
          <p:cNvGrpSpPr/>
          <p:nvPr/>
        </p:nvGrpSpPr>
        <p:grpSpPr>
          <a:xfrm>
            <a:off x="11789863" y="8327450"/>
            <a:ext cx="375442" cy="375442"/>
            <a:chOff x="11789863" y="8327450"/>
            <a:chExt cx="375442" cy="375442"/>
          </a:xfrm>
        </p:grpSpPr>
        <p:pic>
          <p:nvPicPr>
            <p:cNvPr id="284" name="Object 283"/>
            <p:cNvPicPr>
              <a:picLocks noChangeAspect="1"/>
            </p:cNvPicPr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11789863" y="8327450"/>
              <a:ext cx="375442" cy="375442"/>
            </a:xfrm>
            <a:prstGeom prst="rect">
              <a:avLst/>
            </a:prstGeom>
          </p:spPr>
        </p:pic>
      </p:grpSp>
      <p:pic>
        <p:nvPicPr>
          <p:cNvPr id="286" name="Object 285"/>
          <p:cNvPicPr>
            <a:picLocks noChangeAspect="1"/>
          </p:cNvPicPr>
          <p:nvPr/>
        </p:nvPicPr>
        <p:blipFill>
          <a:blip r:embed="rId142" cstate="print"/>
          <a:stretch>
            <a:fillRect/>
          </a:stretch>
        </p:blipFill>
        <p:spPr>
          <a:xfrm>
            <a:off x="11745116" y="8236621"/>
            <a:ext cx="558818" cy="624927"/>
          </a:xfrm>
          <a:prstGeom prst="rect">
            <a:avLst/>
          </a:prstGeom>
        </p:spPr>
      </p:pic>
      <p:grpSp>
        <p:nvGrpSpPr>
          <p:cNvPr id="1073" name="그룹 1073"/>
          <p:cNvGrpSpPr/>
          <p:nvPr/>
        </p:nvGrpSpPr>
        <p:grpSpPr>
          <a:xfrm>
            <a:off x="12254537" y="8327450"/>
            <a:ext cx="375442" cy="375442"/>
            <a:chOff x="12254537" y="8327450"/>
            <a:chExt cx="375442" cy="375442"/>
          </a:xfrm>
        </p:grpSpPr>
        <p:pic>
          <p:nvPicPr>
            <p:cNvPr id="288" name="Object 287"/>
            <p:cNvPicPr>
              <a:picLocks noChangeAspect="1"/>
            </p:cNvPicPr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12254537" y="8327450"/>
              <a:ext cx="375442" cy="375442"/>
            </a:xfrm>
            <a:prstGeom prst="rect">
              <a:avLst/>
            </a:prstGeom>
          </p:spPr>
        </p:pic>
      </p:grpSp>
      <p:pic>
        <p:nvPicPr>
          <p:cNvPr id="290" name="Object 289"/>
          <p:cNvPicPr>
            <a:picLocks noChangeAspect="1"/>
          </p:cNvPicPr>
          <p:nvPr/>
        </p:nvPicPr>
        <p:blipFill>
          <a:blip r:embed="rId144" cstate="print"/>
          <a:stretch>
            <a:fillRect/>
          </a:stretch>
        </p:blipFill>
        <p:spPr>
          <a:xfrm>
            <a:off x="12178364" y="8247907"/>
            <a:ext cx="617609" cy="591070"/>
          </a:xfrm>
          <a:prstGeom prst="rect">
            <a:avLst/>
          </a:prstGeom>
        </p:spPr>
      </p:pic>
      <p:grpSp>
        <p:nvGrpSpPr>
          <p:cNvPr id="1074" name="그룹 1074"/>
          <p:cNvGrpSpPr/>
          <p:nvPr/>
        </p:nvGrpSpPr>
        <p:grpSpPr>
          <a:xfrm>
            <a:off x="10845564" y="8327450"/>
            <a:ext cx="375442" cy="375442"/>
            <a:chOff x="10845564" y="8327450"/>
            <a:chExt cx="375442" cy="375442"/>
          </a:xfrm>
        </p:grpSpPr>
        <p:pic>
          <p:nvPicPr>
            <p:cNvPr id="292" name="Object 291"/>
            <p:cNvPicPr>
              <a:picLocks noChangeAspect="1"/>
            </p:cNvPicPr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845564" y="8327450"/>
              <a:ext cx="375442" cy="375442"/>
            </a:xfrm>
            <a:prstGeom prst="rect">
              <a:avLst/>
            </a:prstGeom>
          </p:spPr>
        </p:pic>
      </p:grpSp>
      <p:pic>
        <p:nvPicPr>
          <p:cNvPr id="294" name="Object 293"/>
          <p:cNvPicPr>
            <a:picLocks noChangeAspect="1"/>
          </p:cNvPicPr>
          <p:nvPr/>
        </p:nvPicPr>
        <p:blipFill>
          <a:blip r:embed="rId146" cstate="print"/>
          <a:stretch>
            <a:fillRect/>
          </a:stretch>
        </p:blipFill>
        <p:spPr>
          <a:xfrm>
            <a:off x="10817431" y="8247907"/>
            <a:ext cx="523704" cy="581546"/>
          </a:xfrm>
          <a:prstGeom prst="rect">
            <a:avLst/>
          </a:prstGeom>
        </p:spPr>
      </p:pic>
      <p:grpSp>
        <p:nvGrpSpPr>
          <p:cNvPr id="1075" name="그룹 1075"/>
          <p:cNvGrpSpPr/>
          <p:nvPr/>
        </p:nvGrpSpPr>
        <p:grpSpPr>
          <a:xfrm>
            <a:off x="11310349" y="8741934"/>
            <a:ext cx="375442" cy="375442"/>
            <a:chOff x="11310349" y="8741934"/>
            <a:chExt cx="375442" cy="375442"/>
          </a:xfrm>
        </p:grpSpPr>
        <p:pic>
          <p:nvPicPr>
            <p:cNvPr id="296" name="Object 295"/>
            <p:cNvPicPr>
              <a:picLocks noChangeAspect="1"/>
            </p:cNvPicPr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1310349" y="8741934"/>
              <a:ext cx="375442" cy="375442"/>
            </a:xfrm>
            <a:prstGeom prst="rect">
              <a:avLst/>
            </a:prstGeom>
          </p:spPr>
        </p:pic>
      </p:grpSp>
      <p:pic>
        <p:nvPicPr>
          <p:cNvPr id="298" name="Object 297"/>
          <p:cNvPicPr>
            <a:picLocks noChangeAspect="1"/>
          </p:cNvPicPr>
          <p:nvPr/>
        </p:nvPicPr>
        <p:blipFill>
          <a:blip r:embed="rId148" cstate="print"/>
          <a:stretch>
            <a:fillRect/>
          </a:stretch>
        </p:blipFill>
        <p:spPr>
          <a:xfrm>
            <a:off x="11177256" y="8662390"/>
            <a:ext cx="691571" cy="591070"/>
          </a:xfrm>
          <a:prstGeom prst="rect">
            <a:avLst/>
          </a:prstGeom>
        </p:spPr>
      </p:pic>
      <p:grpSp>
        <p:nvGrpSpPr>
          <p:cNvPr id="1076" name="그룹 1076"/>
          <p:cNvGrpSpPr/>
          <p:nvPr/>
        </p:nvGrpSpPr>
        <p:grpSpPr>
          <a:xfrm>
            <a:off x="11789863" y="8741934"/>
            <a:ext cx="375442" cy="375442"/>
            <a:chOff x="11789863" y="8741934"/>
            <a:chExt cx="375442" cy="375442"/>
          </a:xfrm>
        </p:grpSpPr>
        <p:pic>
          <p:nvPicPr>
            <p:cNvPr id="300" name="Object 299"/>
            <p:cNvPicPr>
              <a:picLocks noChangeAspect="1"/>
            </p:cNvPicPr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1789863" y="8741934"/>
              <a:ext cx="375442" cy="375442"/>
            </a:xfrm>
            <a:prstGeom prst="rect">
              <a:avLst/>
            </a:prstGeom>
          </p:spPr>
        </p:pic>
      </p:grpSp>
      <p:pic>
        <p:nvPicPr>
          <p:cNvPr id="302" name="Object 301"/>
          <p:cNvPicPr>
            <a:picLocks noChangeAspect="1"/>
          </p:cNvPicPr>
          <p:nvPr/>
        </p:nvPicPr>
        <p:blipFill>
          <a:blip r:embed="rId150" cstate="print"/>
          <a:stretch>
            <a:fillRect/>
          </a:stretch>
        </p:blipFill>
        <p:spPr>
          <a:xfrm>
            <a:off x="11713400" y="8662390"/>
            <a:ext cx="591942" cy="581546"/>
          </a:xfrm>
          <a:prstGeom prst="rect">
            <a:avLst/>
          </a:prstGeom>
        </p:spPr>
      </p:pic>
      <p:grpSp>
        <p:nvGrpSpPr>
          <p:cNvPr id="1077" name="그룹 1077"/>
          <p:cNvGrpSpPr/>
          <p:nvPr/>
        </p:nvGrpSpPr>
        <p:grpSpPr>
          <a:xfrm>
            <a:off x="10845564" y="8741934"/>
            <a:ext cx="375442" cy="375442"/>
            <a:chOff x="10845564" y="8741934"/>
            <a:chExt cx="375442" cy="375442"/>
          </a:xfrm>
        </p:grpSpPr>
        <p:pic>
          <p:nvPicPr>
            <p:cNvPr id="304" name="Object 303"/>
            <p:cNvPicPr>
              <a:picLocks noChangeAspect="1"/>
            </p:cNvPicPr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0845564" y="8741934"/>
              <a:ext cx="375442" cy="375442"/>
            </a:xfrm>
            <a:prstGeom prst="rect">
              <a:avLst/>
            </a:prstGeom>
          </p:spPr>
        </p:pic>
      </p:grpSp>
      <p:pic>
        <p:nvPicPr>
          <p:cNvPr id="306" name="Object 305"/>
          <p:cNvPicPr>
            <a:picLocks noChangeAspect="1"/>
          </p:cNvPicPr>
          <p:nvPr/>
        </p:nvPicPr>
        <p:blipFill>
          <a:blip r:embed="rId152" cstate="print"/>
          <a:stretch>
            <a:fillRect/>
          </a:stretch>
        </p:blipFill>
        <p:spPr>
          <a:xfrm>
            <a:off x="10763367" y="8662390"/>
            <a:ext cx="601856" cy="581546"/>
          </a:xfrm>
          <a:prstGeom prst="rect">
            <a:avLst/>
          </a:prstGeom>
        </p:spPr>
      </p:pic>
      <p:grpSp>
        <p:nvGrpSpPr>
          <p:cNvPr id="1078" name="그룹 1078"/>
          <p:cNvGrpSpPr/>
          <p:nvPr/>
        </p:nvGrpSpPr>
        <p:grpSpPr>
          <a:xfrm>
            <a:off x="11308770" y="9152287"/>
            <a:ext cx="375442" cy="375442"/>
            <a:chOff x="11308770" y="9152287"/>
            <a:chExt cx="375442" cy="375442"/>
          </a:xfrm>
        </p:grpSpPr>
        <p:pic>
          <p:nvPicPr>
            <p:cNvPr id="308" name="Object 307"/>
            <p:cNvPicPr>
              <a:picLocks noChangeAspect="1"/>
            </p:cNvPicPr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1308770" y="9152287"/>
              <a:ext cx="375442" cy="375442"/>
            </a:xfrm>
            <a:prstGeom prst="rect">
              <a:avLst/>
            </a:prstGeom>
          </p:spPr>
        </p:pic>
      </p:grpSp>
      <p:pic>
        <p:nvPicPr>
          <p:cNvPr id="310" name="Object 309"/>
          <p:cNvPicPr>
            <a:picLocks noChangeAspect="1"/>
          </p:cNvPicPr>
          <p:nvPr/>
        </p:nvPicPr>
        <p:blipFill>
          <a:blip r:embed="rId154" cstate="print"/>
          <a:stretch>
            <a:fillRect/>
          </a:stretch>
        </p:blipFill>
        <p:spPr>
          <a:xfrm>
            <a:off x="11229510" y="9072743"/>
            <a:ext cx="582675" cy="591070"/>
          </a:xfrm>
          <a:prstGeom prst="rect">
            <a:avLst/>
          </a:prstGeom>
        </p:spPr>
      </p:pic>
      <p:grpSp>
        <p:nvGrpSpPr>
          <p:cNvPr id="1079" name="그룹 1079"/>
          <p:cNvGrpSpPr/>
          <p:nvPr/>
        </p:nvGrpSpPr>
        <p:grpSpPr>
          <a:xfrm>
            <a:off x="10843985" y="9152287"/>
            <a:ext cx="375442" cy="375442"/>
            <a:chOff x="10843985" y="9152287"/>
            <a:chExt cx="375442" cy="375442"/>
          </a:xfrm>
        </p:grpSpPr>
        <p:pic>
          <p:nvPicPr>
            <p:cNvPr id="312" name="Object 311"/>
            <p:cNvPicPr>
              <a:picLocks noChangeAspect="1"/>
            </p:cNvPicPr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0843985" y="9152287"/>
              <a:ext cx="375442" cy="375442"/>
            </a:xfrm>
            <a:prstGeom prst="rect">
              <a:avLst/>
            </a:prstGeom>
          </p:spPr>
        </p:pic>
      </p:grpSp>
      <p:pic>
        <p:nvPicPr>
          <p:cNvPr id="314" name="Object 313"/>
          <p:cNvPicPr>
            <a:picLocks noChangeAspect="1"/>
          </p:cNvPicPr>
          <p:nvPr/>
        </p:nvPicPr>
        <p:blipFill>
          <a:blip r:embed="rId156" cstate="print"/>
          <a:stretch>
            <a:fillRect/>
          </a:stretch>
        </p:blipFill>
        <p:spPr>
          <a:xfrm>
            <a:off x="10841172" y="9079978"/>
            <a:ext cx="500704" cy="591070"/>
          </a:xfrm>
          <a:prstGeom prst="rect">
            <a:avLst/>
          </a:prstGeom>
        </p:spPr>
      </p:pic>
      <p:grpSp>
        <p:nvGrpSpPr>
          <p:cNvPr id="1080" name="그룹 1080"/>
          <p:cNvGrpSpPr/>
          <p:nvPr/>
        </p:nvGrpSpPr>
        <p:grpSpPr>
          <a:xfrm>
            <a:off x="11301535" y="7518755"/>
            <a:ext cx="375442" cy="375442"/>
            <a:chOff x="11301535" y="7518755"/>
            <a:chExt cx="375442" cy="375442"/>
          </a:xfrm>
        </p:grpSpPr>
        <p:pic>
          <p:nvPicPr>
            <p:cNvPr id="316" name="Object 315"/>
            <p:cNvPicPr>
              <a:picLocks noChangeAspect="1"/>
            </p:cNvPicPr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11301535" y="7518755"/>
              <a:ext cx="375442" cy="375442"/>
            </a:xfrm>
            <a:prstGeom prst="rect">
              <a:avLst/>
            </a:prstGeom>
          </p:spPr>
        </p:pic>
      </p:grpSp>
      <p:pic>
        <p:nvPicPr>
          <p:cNvPr id="318" name="Object 317"/>
          <p:cNvPicPr>
            <a:picLocks noChangeAspect="1"/>
          </p:cNvPicPr>
          <p:nvPr/>
        </p:nvPicPr>
        <p:blipFill>
          <a:blip r:embed="rId158" cstate="print"/>
          <a:stretch>
            <a:fillRect/>
          </a:stretch>
        </p:blipFill>
        <p:spPr>
          <a:xfrm>
            <a:off x="11246388" y="7431977"/>
            <a:ext cx="561561" cy="591070"/>
          </a:xfrm>
          <a:prstGeom prst="rect">
            <a:avLst/>
          </a:prstGeom>
        </p:spPr>
      </p:pic>
      <p:grpSp>
        <p:nvGrpSpPr>
          <p:cNvPr id="1081" name="그룹 1081"/>
          <p:cNvGrpSpPr/>
          <p:nvPr/>
        </p:nvGrpSpPr>
        <p:grpSpPr>
          <a:xfrm>
            <a:off x="11781049" y="7518755"/>
            <a:ext cx="375442" cy="375442"/>
            <a:chOff x="11781049" y="7518755"/>
            <a:chExt cx="375442" cy="375442"/>
          </a:xfrm>
        </p:grpSpPr>
        <p:pic>
          <p:nvPicPr>
            <p:cNvPr id="320" name="Object 319"/>
            <p:cNvPicPr>
              <a:picLocks noChangeAspect="1"/>
            </p:cNvPicPr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1781049" y="7518755"/>
              <a:ext cx="375442" cy="375442"/>
            </a:xfrm>
            <a:prstGeom prst="rect">
              <a:avLst/>
            </a:prstGeom>
          </p:spPr>
        </p:pic>
      </p:grpSp>
      <p:pic>
        <p:nvPicPr>
          <p:cNvPr id="322" name="Object 321"/>
          <p:cNvPicPr>
            <a:picLocks noChangeAspect="1"/>
          </p:cNvPicPr>
          <p:nvPr/>
        </p:nvPicPr>
        <p:blipFill>
          <a:blip r:embed="rId160" cstate="print"/>
          <a:stretch>
            <a:fillRect/>
          </a:stretch>
        </p:blipFill>
        <p:spPr>
          <a:xfrm>
            <a:off x="11744535" y="7431977"/>
            <a:ext cx="544361" cy="591070"/>
          </a:xfrm>
          <a:prstGeom prst="rect">
            <a:avLst/>
          </a:prstGeom>
        </p:spPr>
      </p:pic>
      <p:grpSp>
        <p:nvGrpSpPr>
          <p:cNvPr id="1082" name="그룹 1082"/>
          <p:cNvGrpSpPr/>
          <p:nvPr/>
        </p:nvGrpSpPr>
        <p:grpSpPr>
          <a:xfrm>
            <a:off x="10836750" y="7518755"/>
            <a:ext cx="375442" cy="375442"/>
            <a:chOff x="10836750" y="7518755"/>
            <a:chExt cx="375442" cy="375442"/>
          </a:xfrm>
        </p:grpSpPr>
        <p:grpSp>
          <p:nvGrpSpPr>
            <p:cNvPr id="1083" name="그룹 1083"/>
            <p:cNvGrpSpPr/>
            <p:nvPr/>
          </p:nvGrpSpPr>
          <p:grpSpPr>
            <a:xfrm>
              <a:off x="10836750" y="7518755"/>
              <a:ext cx="375442" cy="375442"/>
              <a:chOff x="10836750" y="7518755"/>
              <a:chExt cx="375442" cy="375442"/>
            </a:xfrm>
          </p:grpSpPr>
          <p:pic>
            <p:nvPicPr>
              <p:cNvPr id="325" name="Object 324"/>
              <p:cNvPicPr>
                <a:picLocks noChangeAspect="1"/>
              </p:cNvPicPr>
              <p:nvPr/>
            </p:nvPicPr>
            <p:blipFill>
              <a:blip r:embed="rId161" cstate="print"/>
              <a:stretch>
                <a:fillRect/>
              </a:stretch>
            </p:blipFill>
            <p:spPr>
              <a:xfrm>
                <a:off x="10836750" y="7518755"/>
                <a:ext cx="375442" cy="375442"/>
              </a:xfrm>
              <a:prstGeom prst="rect">
                <a:avLst/>
              </a:prstGeom>
            </p:spPr>
          </p:pic>
        </p:grpSp>
        <p:pic>
          <p:nvPicPr>
            <p:cNvPr id="327" name="Object 326"/>
            <p:cNvPicPr>
              <a:picLocks noChangeAspect="1"/>
            </p:cNvPicPr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0852520" y="7431977"/>
              <a:ext cx="432142" cy="581546"/>
            </a:xfrm>
            <a:prstGeom prst="rect">
              <a:avLst/>
            </a:prstGeom>
          </p:spPr>
        </p:pic>
      </p:grpSp>
      <p:grpSp>
        <p:nvGrpSpPr>
          <p:cNvPr id="1084" name="그룹 1084"/>
          <p:cNvGrpSpPr/>
          <p:nvPr/>
        </p:nvGrpSpPr>
        <p:grpSpPr>
          <a:xfrm>
            <a:off x="12719241" y="7923068"/>
            <a:ext cx="373858" cy="373858"/>
            <a:chOff x="12719241" y="7923068"/>
            <a:chExt cx="373858" cy="373858"/>
          </a:xfrm>
        </p:grpSpPr>
        <p:pic>
          <p:nvPicPr>
            <p:cNvPr id="330" name="Object 329"/>
            <p:cNvPicPr>
              <a:picLocks noChangeAspect="1"/>
            </p:cNvPicPr>
            <p:nvPr/>
          </p:nvPicPr>
          <p:blipFill>
            <a:blip r:embed="rId163" cstate="print"/>
            <a:stretch>
              <a:fillRect/>
            </a:stretch>
          </p:blipFill>
          <p:spPr>
            <a:xfrm rot="-5400000">
              <a:off x="12719241" y="7923068"/>
              <a:ext cx="373858" cy="373858"/>
            </a:xfrm>
            <a:prstGeom prst="rect">
              <a:avLst/>
            </a:prstGeom>
          </p:spPr>
        </p:pic>
      </p:grpSp>
      <p:pic>
        <p:nvPicPr>
          <p:cNvPr id="332" name="Object 331"/>
          <p:cNvPicPr>
            <a:picLocks noChangeAspect="1"/>
          </p:cNvPicPr>
          <p:nvPr/>
        </p:nvPicPr>
        <p:blipFill>
          <a:blip r:embed="rId164" cstate="print"/>
          <a:stretch>
            <a:fillRect/>
          </a:stretch>
        </p:blipFill>
        <p:spPr>
          <a:xfrm>
            <a:off x="12598800" y="7924533"/>
            <a:ext cx="436329" cy="412969"/>
          </a:xfrm>
          <a:prstGeom prst="rect">
            <a:avLst/>
          </a:prstGeom>
        </p:spPr>
      </p:pic>
      <p:grpSp>
        <p:nvGrpSpPr>
          <p:cNvPr id="1085" name="그룹 1085"/>
          <p:cNvGrpSpPr/>
          <p:nvPr/>
        </p:nvGrpSpPr>
        <p:grpSpPr>
          <a:xfrm>
            <a:off x="12719241" y="8330666"/>
            <a:ext cx="373858" cy="373858"/>
            <a:chOff x="12719241" y="8330666"/>
            <a:chExt cx="373858" cy="373858"/>
          </a:xfrm>
        </p:grpSpPr>
        <p:pic>
          <p:nvPicPr>
            <p:cNvPr id="334" name="Object 333"/>
            <p:cNvPicPr>
              <a:picLocks noChangeAspect="1"/>
            </p:cNvPicPr>
            <p:nvPr/>
          </p:nvPicPr>
          <p:blipFill>
            <a:blip r:embed="rId165" cstate="print"/>
            <a:stretch>
              <a:fillRect/>
            </a:stretch>
          </p:blipFill>
          <p:spPr>
            <a:xfrm rot="-5400000">
              <a:off x="12719241" y="8330666"/>
              <a:ext cx="373858" cy="373858"/>
            </a:xfrm>
            <a:prstGeom prst="rect">
              <a:avLst/>
            </a:prstGeom>
          </p:spPr>
        </p:pic>
      </p:grpSp>
      <p:pic>
        <p:nvPicPr>
          <p:cNvPr id="336" name="Object 335"/>
          <p:cNvPicPr>
            <a:picLocks noChangeAspect="1"/>
          </p:cNvPicPr>
          <p:nvPr/>
        </p:nvPicPr>
        <p:blipFill>
          <a:blip r:embed="rId166" cstate="print"/>
          <a:stretch>
            <a:fillRect/>
          </a:stretch>
        </p:blipFill>
        <p:spPr>
          <a:xfrm>
            <a:off x="12859510" y="8332129"/>
            <a:ext cx="358595" cy="412969"/>
          </a:xfrm>
          <a:prstGeom prst="rect">
            <a:avLst/>
          </a:prstGeom>
        </p:spPr>
      </p:pic>
      <p:pic>
        <p:nvPicPr>
          <p:cNvPr id="337" name="Object 336"/>
          <p:cNvPicPr>
            <a:picLocks noChangeAspect="1"/>
          </p:cNvPicPr>
          <p:nvPr/>
        </p:nvPicPr>
        <p:blipFill>
          <a:blip r:embed="rId167" cstate="print"/>
          <a:stretch>
            <a:fillRect/>
          </a:stretch>
        </p:blipFill>
        <p:spPr>
          <a:xfrm>
            <a:off x="12687396" y="8332129"/>
            <a:ext cx="318624" cy="422493"/>
          </a:xfrm>
          <a:prstGeom prst="rect">
            <a:avLst/>
          </a:prstGeom>
        </p:spPr>
      </p:pic>
      <p:grpSp>
        <p:nvGrpSpPr>
          <p:cNvPr id="1086" name="그룹 1086"/>
          <p:cNvGrpSpPr/>
          <p:nvPr/>
        </p:nvGrpSpPr>
        <p:grpSpPr>
          <a:xfrm>
            <a:off x="12723233" y="7518801"/>
            <a:ext cx="373858" cy="373858"/>
            <a:chOff x="12723233" y="7518801"/>
            <a:chExt cx="373858" cy="373858"/>
          </a:xfrm>
        </p:grpSpPr>
        <p:pic>
          <p:nvPicPr>
            <p:cNvPr id="339" name="Object 338"/>
            <p:cNvPicPr>
              <a:picLocks noChangeAspect="1"/>
            </p:cNvPicPr>
            <p:nvPr/>
          </p:nvPicPr>
          <p:blipFill>
            <a:blip r:embed="rId168" cstate="print"/>
            <a:stretch>
              <a:fillRect/>
            </a:stretch>
          </p:blipFill>
          <p:spPr>
            <a:xfrm rot="-5400000">
              <a:off x="12723233" y="7518801"/>
              <a:ext cx="373858" cy="373858"/>
            </a:xfrm>
            <a:prstGeom prst="rect">
              <a:avLst/>
            </a:prstGeom>
          </p:spPr>
        </p:pic>
      </p:grpSp>
      <p:pic>
        <p:nvPicPr>
          <p:cNvPr id="341" name="Object 340"/>
          <p:cNvPicPr>
            <a:picLocks noChangeAspect="1"/>
          </p:cNvPicPr>
          <p:nvPr/>
        </p:nvPicPr>
        <p:blipFill>
          <a:blip r:embed="rId169" cstate="print"/>
          <a:stretch>
            <a:fillRect/>
          </a:stretch>
        </p:blipFill>
        <p:spPr>
          <a:xfrm>
            <a:off x="12616891" y="7520298"/>
            <a:ext cx="459384" cy="422061"/>
          </a:xfrm>
          <a:prstGeom prst="rect">
            <a:avLst/>
          </a:prstGeom>
        </p:spPr>
      </p:pic>
      <p:grpSp>
        <p:nvGrpSpPr>
          <p:cNvPr id="1087" name="그룹 1087"/>
          <p:cNvGrpSpPr/>
          <p:nvPr/>
        </p:nvGrpSpPr>
        <p:grpSpPr>
          <a:xfrm>
            <a:off x="10844950" y="7923294"/>
            <a:ext cx="375442" cy="375442"/>
            <a:chOff x="10844950" y="7923294"/>
            <a:chExt cx="375442" cy="375442"/>
          </a:xfrm>
        </p:grpSpPr>
        <p:pic>
          <p:nvPicPr>
            <p:cNvPr id="343" name="Object 342"/>
            <p:cNvPicPr>
              <a:picLocks noChangeAspect="1"/>
            </p:cNvPicPr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0844950" y="7923294"/>
              <a:ext cx="375442" cy="375442"/>
            </a:xfrm>
            <a:prstGeom prst="rect">
              <a:avLst/>
            </a:prstGeom>
          </p:spPr>
        </p:pic>
      </p:grpSp>
      <p:pic>
        <p:nvPicPr>
          <p:cNvPr id="345" name="Object 344"/>
          <p:cNvPicPr>
            <a:picLocks noChangeAspect="1"/>
          </p:cNvPicPr>
          <p:nvPr/>
        </p:nvPicPr>
        <p:blipFill>
          <a:blip r:embed="rId171" cstate="print"/>
          <a:stretch>
            <a:fillRect/>
          </a:stretch>
        </p:blipFill>
        <p:spPr>
          <a:xfrm>
            <a:off x="10808404" y="7836512"/>
            <a:ext cx="512228" cy="581546"/>
          </a:xfrm>
          <a:prstGeom prst="rect">
            <a:avLst/>
          </a:prstGeom>
        </p:spPr>
      </p:pic>
      <p:grpSp>
        <p:nvGrpSpPr>
          <p:cNvPr id="1088" name="그룹 1088"/>
          <p:cNvGrpSpPr/>
          <p:nvPr/>
        </p:nvGrpSpPr>
        <p:grpSpPr>
          <a:xfrm>
            <a:off x="12719241" y="8746349"/>
            <a:ext cx="373858" cy="373858"/>
            <a:chOff x="12719241" y="8746349"/>
            <a:chExt cx="373858" cy="373858"/>
          </a:xfrm>
        </p:grpSpPr>
        <p:pic>
          <p:nvPicPr>
            <p:cNvPr id="347" name="Object 346"/>
            <p:cNvPicPr>
              <a:picLocks noChangeAspect="1"/>
            </p:cNvPicPr>
            <p:nvPr/>
          </p:nvPicPr>
          <p:blipFill>
            <a:blip r:embed="rId172" cstate="print"/>
            <a:stretch>
              <a:fillRect/>
            </a:stretch>
          </p:blipFill>
          <p:spPr>
            <a:xfrm rot="-5400000">
              <a:off x="12719241" y="8746349"/>
              <a:ext cx="373858" cy="373858"/>
            </a:xfrm>
            <a:prstGeom prst="rect">
              <a:avLst/>
            </a:prstGeom>
          </p:spPr>
        </p:pic>
      </p:grpSp>
      <p:pic>
        <p:nvPicPr>
          <p:cNvPr id="349" name="Object 348"/>
          <p:cNvPicPr>
            <a:picLocks noChangeAspect="1"/>
          </p:cNvPicPr>
          <p:nvPr/>
        </p:nvPicPr>
        <p:blipFill>
          <a:blip r:embed="rId173" cstate="print"/>
          <a:stretch>
            <a:fillRect/>
          </a:stretch>
        </p:blipFill>
        <p:spPr>
          <a:xfrm>
            <a:off x="12537893" y="8755049"/>
            <a:ext cx="579472" cy="422493"/>
          </a:xfrm>
          <a:prstGeom prst="rect">
            <a:avLst/>
          </a:prstGeom>
        </p:spPr>
      </p:pic>
      <p:pic>
        <p:nvPicPr>
          <p:cNvPr id="350" name="Object 349"/>
          <p:cNvPicPr>
            <a:picLocks noChangeAspect="1"/>
          </p:cNvPicPr>
          <p:nvPr/>
        </p:nvPicPr>
        <p:blipFill>
          <a:blip r:embed="rId174" cstate="print"/>
          <a:stretch>
            <a:fillRect/>
          </a:stretch>
        </p:blipFill>
        <p:spPr>
          <a:xfrm>
            <a:off x="12714851" y="8748777"/>
            <a:ext cx="577929" cy="412969"/>
          </a:xfrm>
          <a:prstGeom prst="rect">
            <a:avLst/>
          </a:prstGeom>
        </p:spPr>
      </p:pic>
      <p:pic>
        <p:nvPicPr>
          <p:cNvPr id="351" name="Object 350"/>
          <p:cNvPicPr>
            <a:picLocks noChangeAspect="1"/>
          </p:cNvPicPr>
          <p:nvPr/>
        </p:nvPicPr>
        <p:blipFill>
          <a:blip r:embed="rId175" cstate="print"/>
          <a:stretch>
            <a:fillRect/>
          </a:stretch>
        </p:blipFill>
        <p:spPr>
          <a:xfrm>
            <a:off x="12860750" y="7519481"/>
            <a:ext cx="358261" cy="412537"/>
          </a:xfrm>
          <a:prstGeom prst="rect">
            <a:avLst/>
          </a:prstGeom>
        </p:spPr>
      </p:pic>
      <p:grpSp>
        <p:nvGrpSpPr>
          <p:cNvPr id="1089" name="그룹 1089"/>
          <p:cNvGrpSpPr/>
          <p:nvPr/>
        </p:nvGrpSpPr>
        <p:grpSpPr>
          <a:xfrm>
            <a:off x="9937167" y="7915022"/>
            <a:ext cx="373858" cy="373858"/>
            <a:chOff x="9937167" y="7915022"/>
            <a:chExt cx="373858" cy="373858"/>
          </a:xfrm>
        </p:grpSpPr>
        <p:pic>
          <p:nvPicPr>
            <p:cNvPr id="353" name="Object 352"/>
            <p:cNvPicPr>
              <a:picLocks noChangeAspect="1"/>
            </p:cNvPicPr>
            <p:nvPr/>
          </p:nvPicPr>
          <p:blipFill>
            <a:blip r:embed="rId176" cstate="print"/>
            <a:stretch>
              <a:fillRect/>
            </a:stretch>
          </p:blipFill>
          <p:spPr>
            <a:xfrm rot="-5400000">
              <a:off x="9937167" y="7915022"/>
              <a:ext cx="373858" cy="373858"/>
            </a:xfrm>
            <a:prstGeom prst="rect">
              <a:avLst/>
            </a:prstGeom>
          </p:spPr>
        </p:pic>
      </p:grpSp>
      <p:grpSp>
        <p:nvGrpSpPr>
          <p:cNvPr id="1090" name="그룹 1090"/>
          <p:cNvGrpSpPr/>
          <p:nvPr/>
        </p:nvGrpSpPr>
        <p:grpSpPr>
          <a:xfrm>
            <a:off x="9945981" y="8319404"/>
            <a:ext cx="373858" cy="373858"/>
            <a:chOff x="9945981" y="8319404"/>
            <a:chExt cx="373858" cy="373858"/>
          </a:xfrm>
        </p:grpSpPr>
        <p:pic>
          <p:nvPicPr>
            <p:cNvPr id="356" name="Object 355"/>
            <p:cNvPicPr>
              <a:picLocks noChangeAspect="1"/>
            </p:cNvPicPr>
            <p:nvPr/>
          </p:nvPicPr>
          <p:blipFill>
            <a:blip r:embed="rId177" cstate="print"/>
            <a:stretch>
              <a:fillRect/>
            </a:stretch>
          </p:blipFill>
          <p:spPr>
            <a:xfrm rot="-5400000">
              <a:off x="9945981" y="8319404"/>
              <a:ext cx="373858" cy="373858"/>
            </a:xfrm>
            <a:prstGeom prst="rect">
              <a:avLst/>
            </a:prstGeom>
          </p:spPr>
        </p:pic>
      </p:grpSp>
      <p:grpSp>
        <p:nvGrpSpPr>
          <p:cNvPr id="1091" name="그룹 1091"/>
          <p:cNvGrpSpPr/>
          <p:nvPr/>
        </p:nvGrpSpPr>
        <p:grpSpPr>
          <a:xfrm>
            <a:off x="9944402" y="9144241"/>
            <a:ext cx="373858" cy="373858"/>
            <a:chOff x="9944402" y="9144241"/>
            <a:chExt cx="373858" cy="373858"/>
          </a:xfrm>
        </p:grpSpPr>
        <p:pic>
          <p:nvPicPr>
            <p:cNvPr id="359" name="Object 358"/>
            <p:cNvPicPr>
              <a:picLocks noChangeAspect="1"/>
            </p:cNvPicPr>
            <p:nvPr/>
          </p:nvPicPr>
          <p:blipFill>
            <a:blip r:embed="rId178" cstate="print"/>
            <a:stretch>
              <a:fillRect/>
            </a:stretch>
          </p:blipFill>
          <p:spPr>
            <a:xfrm rot="-5400000">
              <a:off x="9944402" y="9144241"/>
              <a:ext cx="373858" cy="373858"/>
            </a:xfrm>
            <a:prstGeom prst="rect">
              <a:avLst/>
            </a:prstGeom>
          </p:spPr>
        </p:pic>
      </p:grpSp>
      <p:pic>
        <p:nvPicPr>
          <p:cNvPr id="361" name="Object 360"/>
          <p:cNvPicPr>
            <a:picLocks noChangeAspect="1"/>
          </p:cNvPicPr>
          <p:nvPr/>
        </p:nvPicPr>
        <p:blipFill>
          <a:blip r:embed="rId179" cstate="print"/>
          <a:stretch>
            <a:fillRect/>
          </a:stretch>
        </p:blipFill>
        <p:spPr>
          <a:xfrm>
            <a:off x="9752631" y="8313663"/>
            <a:ext cx="572994" cy="412537"/>
          </a:xfrm>
          <a:prstGeom prst="rect">
            <a:avLst/>
          </a:prstGeom>
        </p:spPr>
      </p:pic>
      <p:pic>
        <p:nvPicPr>
          <p:cNvPr id="362" name="Object 361"/>
          <p:cNvPicPr>
            <a:picLocks noChangeAspect="1"/>
          </p:cNvPicPr>
          <p:nvPr/>
        </p:nvPicPr>
        <p:blipFill>
          <a:blip r:embed="rId180" cstate="print"/>
          <a:stretch>
            <a:fillRect/>
          </a:stretch>
        </p:blipFill>
        <p:spPr>
          <a:xfrm>
            <a:off x="9964361" y="8315259"/>
            <a:ext cx="532556" cy="422090"/>
          </a:xfrm>
          <a:prstGeom prst="rect">
            <a:avLst/>
          </a:prstGeom>
        </p:spPr>
      </p:pic>
      <p:grpSp>
        <p:nvGrpSpPr>
          <p:cNvPr id="1092" name="그룹 1092"/>
          <p:cNvGrpSpPr/>
          <p:nvPr/>
        </p:nvGrpSpPr>
        <p:grpSpPr>
          <a:xfrm>
            <a:off x="9938906" y="8726653"/>
            <a:ext cx="373858" cy="373858"/>
            <a:chOff x="9938906" y="8726653"/>
            <a:chExt cx="373858" cy="373858"/>
          </a:xfrm>
        </p:grpSpPr>
        <p:pic>
          <p:nvPicPr>
            <p:cNvPr id="364" name="Object 363"/>
            <p:cNvPicPr>
              <a:picLocks noChangeAspect="1"/>
            </p:cNvPicPr>
            <p:nvPr/>
          </p:nvPicPr>
          <p:blipFill>
            <a:blip r:embed="rId181" cstate="print"/>
            <a:stretch>
              <a:fillRect/>
            </a:stretch>
          </p:blipFill>
          <p:spPr>
            <a:xfrm rot="-5400000">
              <a:off x="9938906" y="8726653"/>
              <a:ext cx="373858" cy="373858"/>
            </a:xfrm>
            <a:prstGeom prst="rect">
              <a:avLst/>
            </a:prstGeom>
          </p:spPr>
        </p:pic>
      </p:grpSp>
      <p:pic>
        <p:nvPicPr>
          <p:cNvPr id="366" name="Object 365"/>
          <p:cNvPicPr>
            <a:picLocks noChangeAspect="1"/>
          </p:cNvPicPr>
          <p:nvPr/>
        </p:nvPicPr>
        <p:blipFill>
          <a:blip r:embed="rId182" cstate="print"/>
          <a:stretch>
            <a:fillRect/>
          </a:stretch>
        </p:blipFill>
        <p:spPr>
          <a:xfrm>
            <a:off x="9920801" y="8729753"/>
            <a:ext cx="578461" cy="422061"/>
          </a:xfrm>
          <a:prstGeom prst="rect">
            <a:avLst/>
          </a:prstGeom>
        </p:spPr>
      </p:pic>
      <p:pic>
        <p:nvPicPr>
          <p:cNvPr id="367" name="Object 366"/>
          <p:cNvPicPr>
            <a:picLocks noChangeAspect="1"/>
          </p:cNvPicPr>
          <p:nvPr/>
        </p:nvPicPr>
        <p:blipFill>
          <a:blip r:embed="rId183" cstate="print"/>
          <a:stretch>
            <a:fillRect/>
          </a:stretch>
        </p:blipFill>
        <p:spPr>
          <a:xfrm>
            <a:off x="9938725" y="8729753"/>
            <a:ext cx="280851" cy="422061"/>
          </a:xfrm>
          <a:prstGeom prst="rect">
            <a:avLst/>
          </a:prstGeom>
        </p:spPr>
      </p:pic>
      <p:pic>
        <p:nvPicPr>
          <p:cNvPr id="368" name="Object 367"/>
          <p:cNvPicPr>
            <a:picLocks noChangeAspect="1"/>
          </p:cNvPicPr>
          <p:nvPr/>
        </p:nvPicPr>
        <p:blipFill>
          <a:blip r:embed="rId184" cstate="print"/>
          <a:stretch>
            <a:fillRect/>
          </a:stretch>
        </p:blipFill>
        <p:spPr>
          <a:xfrm>
            <a:off x="9969715" y="9147550"/>
            <a:ext cx="532556" cy="422061"/>
          </a:xfrm>
          <a:prstGeom prst="rect">
            <a:avLst/>
          </a:prstGeom>
        </p:spPr>
      </p:pic>
      <p:pic>
        <p:nvPicPr>
          <p:cNvPr id="369" name="Object 368"/>
          <p:cNvPicPr>
            <a:picLocks noChangeAspect="1"/>
          </p:cNvPicPr>
          <p:nvPr/>
        </p:nvPicPr>
        <p:blipFill>
          <a:blip r:embed="rId185" cstate="print"/>
          <a:stretch>
            <a:fillRect/>
          </a:stretch>
        </p:blipFill>
        <p:spPr>
          <a:xfrm>
            <a:off x="9965068" y="7916022"/>
            <a:ext cx="502975" cy="412537"/>
          </a:xfrm>
          <a:prstGeom prst="rect">
            <a:avLst/>
          </a:prstGeom>
        </p:spPr>
      </p:pic>
      <p:pic>
        <p:nvPicPr>
          <p:cNvPr id="370" name="Object 369"/>
          <p:cNvPicPr>
            <a:picLocks noChangeAspect="1"/>
          </p:cNvPicPr>
          <p:nvPr/>
        </p:nvPicPr>
        <p:blipFill>
          <a:blip r:embed="rId186" cstate="print"/>
          <a:stretch>
            <a:fillRect/>
          </a:stretch>
        </p:blipFill>
        <p:spPr>
          <a:xfrm>
            <a:off x="9786251" y="7914566"/>
            <a:ext cx="526680" cy="422090"/>
          </a:xfrm>
          <a:prstGeom prst="rect">
            <a:avLst/>
          </a:prstGeom>
        </p:spPr>
      </p:pic>
      <p:pic>
        <p:nvPicPr>
          <p:cNvPr id="371" name="Object 370"/>
          <p:cNvPicPr>
            <a:picLocks noChangeAspect="1"/>
          </p:cNvPicPr>
          <p:nvPr/>
        </p:nvPicPr>
        <p:blipFill>
          <a:blip r:embed="rId187" cstate="print"/>
          <a:stretch>
            <a:fillRect/>
          </a:stretch>
        </p:blipFill>
        <p:spPr>
          <a:xfrm>
            <a:off x="1003002" y="1751339"/>
            <a:ext cx="4457112" cy="526750"/>
          </a:xfrm>
          <a:prstGeom prst="rect">
            <a:avLst/>
          </a:prstGeom>
        </p:spPr>
      </p:pic>
      <p:grpSp>
        <p:nvGrpSpPr>
          <p:cNvPr id="1093" name="그룹 1093"/>
          <p:cNvGrpSpPr/>
          <p:nvPr/>
        </p:nvGrpSpPr>
        <p:grpSpPr>
          <a:xfrm>
            <a:off x="12257167" y="7518755"/>
            <a:ext cx="375442" cy="375442"/>
            <a:chOff x="12257167" y="7518755"/>
            <a:chExt cx="375442" cy="375442"/>
          </a:xfrm>
        </p:grpSpPr>
        <p:pic>
          <p:nvPicPr>
            <p:cNvPr id="373" name="Object 372"/>
            <p:cNvPicPr>
              <a:picLocks noChangeAspect="1"/>
            </p:cNvPicPr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12257167" y="7518755"/>
              <a:ext cx="375442" cy="375442"/>
            </a:xfrm>
            <a:prstGeom prst="rect">
              <a:avLst/>
            </a:prstGeom>
          </p:spPr>
        </p:pic>
      </p:grpSp>
      <p:pic>
        <p:nvPicPr>
          <p:cNvPr id="375" name="Object 374"/>
          <p:cNvPicPr>
            <a:picLocks noChangeAspect="1"/>
          </p:cNvPicPr>
          <p:nvPr/>
        </p:nvPicPr>
        <p:blipFill>
          <a:blip r:embed="rId189" cstate="print"/>
          <a:stretch>
            <a:fillRect/>
          </a:stretch>
        </p:blipFill>
        <p:spPr>
          <a:xfrm>
            <a:off x="12271863" y="7420687"/>
            <a:ext cx="468199" cy="624927"/>
          </a:xfrm>
          <a:prstGeom prst="rect">
            <a:avLst/>
          </a:prstGeom>
        </p:spPr>
      </p:pic>
      <p:pic>
        <p:nvPicPr>
          <p:cNvPr id="376" name="Object 375"/>
          <p:cNvPicPr>
            <a:picLocks noChangeAspect="1"/>
          </p:cNvPicPr>
          <p:nvPr/>
        </p:nvPicPr>
        <p:blipFill>
          <a:blip r:embed="rId190" cstate="print"/>
          <a:stretch>
            <a:fillRect/>
          </a:stretch>
        </p:blipFill>
        <p:spPr>
          <a:xfrm>
            <a:off x="9432343" y="1878606"/>
            <a:ext cx="428827" cy="421779"/>
          </a:xfrm>
          <a:prstGeom prst="rect">
            <a:avLst/>
          </a:prstGeom>
        </p:spPr>
      </p:pic>
      <p:pic>
        <p:nvPicPr>
          <p:cNvPr id="377" name="Object 376"/>
          <p:cNvPicPr>
            <a:picLocks noChangeAspect="1"/>
          </p:cNvPicPr>
          <p:nvPr/>
        </p:nvPicPr>
        <p:blipFill>
          <a:blip r:embed="rId191" cstate="print"/>
          <a:stretch>
            <a:fillRect/>
          </a:stretch>
        </p:blipFill>
        <p:spPr>
          <a:xfrm>
            <a:off x="6323349" y="2284143"/>
            <a:ext cx="572454" cy="411851"/>
          </a:xfrm>
          <a:prstGeom prst="rect">
            <a:avLst/>
          </a:prstGeom>
        </p:spPr>
      </p:pic>
      <p:pic>
        <p:nvPicPr>
          <p:cNvPr id="378" name="Object 377"/>
          <p:cNvPicPr>
            <a:picLocks noChangeAspect="1"/>
          </p:cNvPicPr>
          <p:nvPr/>
        </p:nvPicPr>
        <p:blipFill>
          <a:blip r:embed="rId192" cstate="print"/>
          <a:stretch>
            <a:fillRect/>
          </a:stretch>
        </p:blipFill>
        <p:spPr>
          <a:xfrm>
            <a:off x="9470624" y="2285753"/>
            <a:ext cx="330779" cy="421778"/>
          </a:xfrm>
          <a:prstGeom prst="rect">
            <a:avLst/>
          </a:prstGeom>
        </p:spPr>
      </p:pic>
      <p:pic>
        <p:nvPicPr>
          <p:cNvPr id="379" name="Object 378"/>
          <p:cNvPicPr>
            <a:picLocks noChangeAspect="1"/>
          </p:cNvPicPr>
          <p:nvPr/>
        </p:nvPicPr>
        <p:blipFill>
          <a:blip r:embed="rId193" cstate="print"/>
          <a:stretch>
            <a:fillRect/>
          </a:stretch>
        </p:blipFill>
        <p:spPr>
          <a:xfrm>
            <a:off x="6365185" y="2692547"/>
            <a:ext cx="501463" cy="421375"/>
          </a:xfrm>
          <a:prstGeom prst="rect">
            <a:avLst/>
          </a:prstGeom>
        </p:spPr>
      </p:pic>
      <p:pic>
        <p:nvPicPr>
          <p:cNvPr id="380" name="Object 379"/>
          <p:cNvPicPr>
            <a:picLocks noChangeAspect="1"/>
          </p:cNvPicPr>
          <p:nvPr/>
        </p:nvPicPr>
        <p:blipFill>
          <a:blip r:embed="rId194" cstate="print"/>
          <a:stretch>
            <a:fillRect/>
          </a:stretch>
        </p:blipFill>
        <p:spPr>
          <a:xfrm>
            <a:off x="6315734" y="3117118"/>
            <a:ext cx="539073" cy="411851"/>
          </a:xfrm>
          <a:prstGeom prst="rect">
            <a:avLst/>
          </a:prstGeom>
        </p:spPr>
      </p:pic>
      <p:pic>
        <p:nvPicPr>
          <p:cNvPr id="381" name="Object 380"/>
          <p:cNvPicPr>
            <a:picLocks noChangeAspect="1"/>
          </p:cNvPicPr>
          <p:nvPr/>
        </p:nvPicPr>
        <p:blipFill>
          <a:blip r:embed="rId195" cstate="print"/>
          <a:stretch>
            <a:fillRect/>
          </a:stretch>
        </p:blipFill>
        <p:spPr>
          <a:xfrm>
            <a:off x="9322716" y="2701940"/>
            <a:ext cx="588246" cy="412255"/>
          </a:xfrm>
          <a:prstGeom prst="rect">
            <a:avLst/>
          </a:prstGeom>
        </p:spPr>
      </p:pic>
      <p:grpSp>
        <p:nvGrpSpPr>
          <p:cNvPr id="1094" name="그룹 1094"/>
          <p:cNvGrpSpPr/>
          <p:nvPr/>
        </p:nvGrpSpPr>
        <p:grpSpPr>
          <a:xfrm>
            <a:off x="9700238" y="6696607"/>
            <a:ext cx="3574555" cy="2946465"/>
            <a:chOff x="9700238" y="6696607"/>
            <a:chExt cx="3574555" cy="2946465"/>
          </a:xfrm>
        </p:grpSpPr>
        <p:pic>
          <p:nvPicPr>
            <p:cNvPr id="383" name="Object 382"/>
            <p:cNvPicPr>
              <a:picLocks noChangeAspect="1"/>
            </p:cNvPicPr>
            <p:nvPr/>
          </p:nvPicPr>
          <p:blipFill>
            <a:blip r:embed="rId196" cstate="print"/>
            <a:stretch>
              <a:fillRect/>
            </a:stretch>
          </p:blipFill>
          <p:spPr>
            <a:xfrm>
              <a:off x="9700238" y="6696607"/>
              <a:ext cx="3574555" cy="2946465"/>
            </a:xfrm>
            <a:prstGeom prst="rect">
              <a:avLst/>
            </a:prstGeom>
          </p:spPr>
        </p:pic>
      </p:grpSp>
      <p:pic>
        <p:nvPicPr>
          <p:cNvPr id="385" name="Object 384"/>
          <p:cNvPicPr>
            <a:picLocks noChangeAspect="1"/>
          </p:cNvPicPr>
          <p:nvPr/>
        </p:nvPicPr>
        <p:blipFill>
          <a:blip r:embed="rId197" cstate="print"/>
          <a:stretch>
            <a:fillRect/>
          </a:stretch>
        </p:blipFill>
        <p:spPr>
          <a:xfrm>
            <a:off x="13371126" y="4327611"/>
            <a:ext cx="2872659" cy="747735"/>
          </a:xfrm>
          <a:prstGeom prst="rect">
            <a:avLst/>
          </a:prstGeom>
        </p:spPr>
      </p:pic>
      <p:pic>
        <p:nvPicPr>
          <p:cNvPr id="386" name="Object 385"/>
          <p:cNvPicPr>
            <a:picLocks noChangeAspect="1"/>
          </p:cNvPicPr>
          <p:nvPr/>
        </p:nvPicPr>
        <p:blipFill>
          <a:blip r:embed="rId198" cstate="print"/>
          <a:stretch>
            <a:fillRect/>
          </a:stretch>
        </p:blipFill>
        <p:spPr>
          <a:xfrm>
            <a:off x="13601877" y="7418287"/>
            <a:ext cx="2779278" cy="1175145"/>
          </a:xfrm>
          <a:prstGeom prst="rect">
            <a:avLst/>
          </a:prstGeom>
        </p:spPr>
      </p:pic>
      <p:pic>
        <p:nvPicPr>
          <p:cNvPr id="387" name="Object 386"/>
          <p:cNvPicPr>
            <a:picLocks noChangeAspect="1"/>
          </p:cNvPicPr>
          <p:nvPr/>
        </p:nvPicPr>
        <p:blipFill>
          <a:blip r:embed="rId199" cstate="print"/>
          <a:stretch>
            <a:fillRect/>
          </a:stretch>
        </p:blipFill>
        <p:spPr>
          <a:xfrm>
            <a:off x="13420467" y="8412754"/>
            <a:ext cx="2877011" cy="7505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70632" y="221950"/>
            <a:ext cx="11479651" cy="16720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89747" y="7684193"/>
            <a:ext cx="287014" cy="41141"/>
            <a:chOff x="6289747" y="7684193"/>
            <a:chExt cx="287014" cy="411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6289747" y="7684193"/>
              <a:ext cx="287014" cy="41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73179" y="7684193"/>
            <a:ext cx="267880" cy="41141"/>
            <a:chOff x="10273179" y="7684193"/>
            <a:chExt cx="267880" cy="411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273179" y="7684193"/>
              <a:ext cx="267880" cy="411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57255" y="6163388"/>
            <a:ext cx="3710768" cy="3377640"/>
            <a:chOff x="6557255" y="6163388"/>
            <a:chExt cx="3710768" cy="33776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7430" y="6189422"/>
              <a:ext cx="2106417" cy="55572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00378" y="5082632"/>
              <a:ext cx="6802487" cy="594452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557255" y="6163388"/>
              <a:ext cx="3710768" cy="3001715"/>
              <a:chOff x="6557255" y="6163388"/>
              <a:chExt cx="3710768" cy="300171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57255" y="6163388"/>
                <a:ext cx="3710768" cy="300171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236033" y="7333606"/>
            <a:ext cx="351508" cy="344955"/>
            <a:chOff x="8236033" y="7333606"/>
            <a:chExt cx="351508" cy="34495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36033" y="7333606"/>
              <a:ext cx="351508" cy="34495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131799" y="7263374"/>
            <a:ext cx="629488" cy="5381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47188" y="7333747"/>
            <a:ext cx="351508" cy="344955"/>
            <a:chOff x="7747188" y="7333747"/>
            <a:chExt cx="351508" cy="3449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47188" y="7333747"/>
              <a:ext cx="351508" cy="34495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04357" y="7263505"/>
            <a:ext cx="534564" cy="5381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212348" y="7326175"/>
            <a:ext cx="351508" cy="344955"/>
            <a:chOff x="9212348" y="7326175"/>
            <a:chExt cx="351508" cy="3449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2348" y="7326175"/>
              <a:ext cx="351508" cy="34495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06774" y="7255933"/>
            <a:ext cx="627860" cy="53815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31075" y="7326175"/>
            <a:ext cx="351508" cy="344955"/>
            <a:chOff x="8731075" y="7326175"/>
            <a:chExt cx="351508" cy="34495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31075" y="7326175"/>
              <a:ext cx="351508" cy="34495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31570" y="7255933"/>
            <a:ext cx="470650" cy="52863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236033" y="7700853"/>
            <a:ext cx="351508" cy="344955"/>
            <a:chOff x="8236033" y="7700853"/>
            <a:chExt cx="351508" cy="34495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36033" y="7700853"/>
              <a:ext cx="351508" cy="34495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34627" y="7630624"/>
            <a:ext cx="593545" cy="53812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212348" y="7693422"/>
            <a:ext cx="351508" cy="344955"/>
            <a:chOff x="9212348" y="7693422"/>
            <a:chExt cx="351508" cy="34495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12348" y="7693422"/>
              <a:ext cx="351508" cy="344955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53334" y="7623184"/>
            <a:ext cx="549822" cy="5286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236033" y="8060656"/>
            <a:ext cx="351508" cy="344955"/>
            <a:chOff x="8236033" y="8060656"/>
            <a:chExt cx="351508" cy="34495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36033" y="8060656"/>
              <a:ext cx="351508" cy="34495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129037" y="7990412"/>
            <a:ext cx="625955" cy="5381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747188" y="8060797"/>
            <a:ext cx="351508" cy="344955"/>
            <a:chOff x="7747188" y="8060797"/>
            <a:chExt cx="351508" cy="34495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747188" y="8060797"/>
              <a:ext cx="351508" cy="344955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7648414" y="7990562"/>
            <a:ext cx="588126" cy="5286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212348" y="8053225"/>
            <a:ext cx="351508" cy="344955"/>
            <a:chOff x="9212348" y="8053225"/>
            <a:chExt cx="351508" cy="344955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12348" y="8053225"/>
              <a:ext cx="351508" cy="344955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92059" y="7982990"/>
            <a:ext cx="628774" cy="53812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31075" y="8053225"/>
            <a:ext cx="351508" cy="344955"/>
            <a:chOff x="8731075" y="8053225"/>
            <a:chExt cx="351508" cy="34495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31075" y="8053225"/>
              <a:ext cx="351508" cy="34495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8686358" y="7982990"/>
            <a:ext cx="539545" cy="53812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236033" y="8428102"/>
            <a:ext cx="351508" cy="344955"/>
            <a:chOff x="8236033" y="8428102"/>
            <a:chExt cx="351508" cy="34495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36033" y="8428102"/>
              <a:ext cx="351508" cy="34495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129037" y="8357872"/>
            <a:ext cx="629145" cy="53812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747188" y="8428243"/>
            <a:ext cx="351508" cy="344955"/>
            <a:chOff x="7747188" y="8428243"/>
            <a:chExt cx="351508" cy="344955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47188" y="8428243"/>
              <a:ext cx="351508" cy="344955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752482" y="8358013"/>
            <a:ext cx="459917" cy="5381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212348" y="8420671"/>
            <a:ext cx="351508" cy="344955"/>
            <a:chOff x="9212348" y="8420671"/>
            <a:chExt cx="351508" cy="344955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212348" y="8420671"/>
              <a:ext cx="351508" cy="344955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092059" y="8350432"/>
            <a:ext cx="628774" cy="53815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731075" y="8420671"/>
            <a:ext cx="351508" cy="344955"/>
            <a:chOff x="8731075" y="8420671"/>
            <a:chExt cx="351508" cy="34495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31075" y="8420671"/>
              <a:ext cx="351508" cy="344955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688168" y="8350432"/>
            <a:ext cx="503793" cy="52863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549333" y="6174159"/>
            <a:ext cx="3710768" cy="3302867"/>
            <a:chOff x="2549333" y="6174159"/>
            <a:chExt cx="3710768" cy="3302867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50055" y="6188539"/>
              <a:ext cx="2146798" cy="555725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13345" y="5113309"/>
              <a:ext cx="6802487" cy="5818290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2549333" y="6174159"/>
              <a:ext cx="3710768" cy="3001715"/>
              <a:chOff x="2549333" y="6174159"/>
              <a:chExt cx="3710768" cy="300171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2549333" y="6174159"/>
                <a:ext cx="3710768" cy="3001715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3731826" y="7397591"/>
            <a:ext cx="389571" cy="382308"/>
            <a:chOff x="3731826" y="7397591"/>
            <a:chExt cx="389571" cy="38230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731826" y="7397591"/>
              <a:ext cx="389571" cy="382308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665949" y="7313797"/>
            <a:ext cx="607894" cy="60729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4213989" y="7397591"/>
            <a:ext cx="389571" cy="382308"/>
            <a:chOff x="4213989" y="7397591"/>
            <a:chExt cx="389571" cy="382308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213989" y="7397591"/>
              <a:ext cx="389571" cy="382308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4091384" y="7313797"/>
            <a:ext cx="698808" cy="607291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5176700" y="7397591"/>
            <a:ext cx="389571" cy="382308"/>
            <a:chOff x="5176700" y="7397591"/>
            <a:chExt cx="389571" cy="382308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176700" y="7397591"/>
              <a:ext cx="389571" cy="382308"/>
            </a:xfrm>
            <a:prstGeom prst="rect">
              <a:avLst/>
            </a:prstGeom>
          </p:spPr>
        </p:pic>
      </p:grpSp>
      <p:pic>
        <p:nvPicPr>
          <p:cNvPr id="96" name="Object 9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5054402" y="7313797"/>
            <a:ext cx="702141" cy="60729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5169058" y="6968652"/>
            <a:ext cx="389571" cy="382308"/>
            <a:chOff x="5169058" y="6968652"/>
            <a:chExt cx="389571" cy="382308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169058" y="6968652"/>
              <a:ext cx="389571" cy="382308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4987181" y="6884874"/>
            <a:ext cx="754217" cy="597738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4686782" y="6968652"/>
            <a:ext cx="389571" cy="382308"/>
            <a:chOff x="4686782" y="6968652"/>
            <a:chExt cx="389571" cy="382308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86782" y="6968652"/>
              <a:ext cx="389571" cy="382308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4598174" y="6884874"/>
            <a:ext cx="618798" cy="60726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4210795" y="7825994"/>
            <a:ext cx="389571" cy="382308"/>
            <a:chOff x="4210795" y="7825994"/>
            <a:chExt cx="389571" cy="382308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10795" y="7825994"/>
              <a:ext cx="389571" cy="382308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4087864" y="7742203"/>
            <a:ext cx="688837" cy="607291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5173507" y="7825994"/>
            <a:ext cx="389571" cy="382308"/>
            <a:chOff x="5173507" y="7825994"/>
            <a:chExt cx="389571" cy="382308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173507" y="7825994"/>
              <a:ext cx="389571" cy="382308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5059281" y="7742203"/>
            <a:ext cx="695637" cy="607291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4691230" y="7825994"/>
            <a:ext cx="389571" cy="382308"/>
            <a:chOff x="4691230" y="7825994"/>
            <a:chExt cx="389571" cy="38230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691230" y="7825994"/>
              <a:ext cx="389571" cy="38230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4574058" y="7742203"/>
            <a:ext cx="710513" cy="607291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3728633" y="8252886"/>
            <a:ext cx="389571" cy="382308"/>
            <a:chOff x="3728633" y="8252886"/>
            <a:chExt cx="389571" cy="382308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728633" y="8252886"/>
              <a:ext cx="389571" cy="382308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3682942" y="8169092"/>
            <a:ext cx="592617" cy="607291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4210795" y="8252886"/>
            <a:ext cx="389571" cy="382308"/>
            <a:chOff x="4210795" y="8252886"/>
            <a:chExt cx="389571" cy="38230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210795" y="8252886"/>
              <a:ext cx="389571" cy="382308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4099169" y="8169092"/>
            <a:ext cx="685132" cy="607291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5173507" y="8252886"/>
            <a:ext cx="389571" cy="382308"/>
            <a:chOff x="5173507" y="8252886"/>
            <a:chExt cx="389571" cy="382308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173507" y="8252886"/>
              <a:ext cx="389571" cy="382308"/>
            </a:xfrm>
            <a:prstGeom prst="rect">
              <a:avLst/>
            </a:prstGeom>
          </p:spPr>
        </p:pic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5061062" y="8181216"/>
            <a:ext cx="693932" cy="597738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4691230" y="8252886"/>
            <a:ext cx="389571" cy="382308"/>
            <a:chOff x="4691230" y="8252886"/>
            <a:chExt cx="389571" cy="382308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691230" y="8252886"/>
              <a:ext cx="389571" cy="382308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4667695" y="8169092"/>
            <a:ext cx="550237" cy="607291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3728633" y="8685002"/>
            <a:ext cx="389571" cy="382308"/>
            <a:chOff x="3728633" y="8685002"/>
            <a:chExt cx="389571" cy="382308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28633" y="8685002"/>
              <a:ext cx="389571" cy="382308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3680685" y="8601213"/>
            <a:ext cx="589370" cy="607291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4210795" y="8685002"/>
            <a:ext cx="389571" cy="382308"/>
            <a:chOff x="4210795" y="8685002"/>
            <a:chExt cx="389571" cy="382308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210795" y="8685002"/>
              <a:ext cx="389571" cy="382308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4095311" y="8608644"/>
            <a:ext cx="687475" cy="607291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5173507" y="8685002"/>
            <a:ext cx="389571" cy="382308"/>
            <a:chOff x="5173507" y="8685002"/>
            <a:chExt cx="389571" cy="382308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173507" y="8685002"/>
              <a:ext cx="389571" cy="382308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5157160" y="8601213"/>
            <a:ext cx="534113" cy="597767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4691230" y="8685002"/>
            <a:ext cx="389571" cy="382308"/>
            <a:chOff x="4691230" y="8685002"/>
            <a:chExt cx="389571" cy="382308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691230" y="8685002"/>
              <a:ext cx="389571" cy="382308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4665590" y="8601213"/>
            <a:ext cx="553275" cy="60729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2699908" y="7394012"/>
            <a:ext cx="432220" cy="383863"/>
            <a:chOff x="2699908" y="7394012"/>
            <a:chExt cx="432220" cy="383863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2751844" y="7397591"/>
              <a:ext cx="383863" cy="376706"/>
              <a:chOff x="2751844" y="7397591"/>
              <a:chExt cx="383863" cy="376706"/>
            </a:xfrm>
          </p:grpSpPr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 rot="-5400000">
                <a:off x="2751844" y="7397591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595256" y="7401694"/>
              <a:ext cx="551251" cy="439430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2699908" y="7827019"/>
            <a:ext cx="481356" cy="383863"/>
            <a:chOff x="2699908" y="7827019"/>
            <a:chExt cx="481356" cy="383863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2751844" y="7830598"/>
              <a:ext cx="383863" cy="376706"/>
              <a:chOff x="2751844" y="7830598"/>
              <a:chExt cx="383863" cy="376706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 rot="-5400000">
                <a:off x="2751844" y="7830598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59" name="Object 158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581475" y="7834699"/>
              <a:ext cx="553822" cy="439430"/>
            </a:xfrm>
            <a:prstGeom prst="rect">
              <a:avLst/>
            </a:prstGeom>
          </p:spPr>
        </p:pic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760976" y="7835241"/>
              <a:ext cx="559108" cy="439430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2707480" y="8249308"/>
            <a:ext cx="481356" cy="383863"/>
            <a:chOff x="2707480" y="8249308"/>
            <a:chExt cx="481356" cy="383863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2759416" y="8252886"/>
              <a:ext cx="383863" cy="376706"/>
              <a:chOff x="2759416" y="8252886"/>
              <a:chExt cx="383863" cy="376706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78" cstate="print"/>
              <a:stretch>
                <a:fillRect/>
              </a:stretch>
            </p:blipFill>
            <p:spPr>
              <a:xfrm rot="-5400000">
                <a:off x="2759416" y="8252886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608647" y="8256998"/>
              <a:ext cx="506442" cy="429878"/>
            </a:xfrm>
            <a:prstGeom prst="rect">
              <a:avLst/>
            </a:prstGeom>
          </p:spPr>
        </p:pic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790624" y="8257541"/>
              <a:ext cx="509927" cy="439401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2707480" y="8672791"/>
            <a:ext cx="481356" cy="383863"/>
            <a:chOff x="2707480" y="8672791"/>
            <a:chExt cx="481356" cy="383863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2759416" y="8676369"/>
              <a:ext cx="383863" cy="376706"/>
              <a:chOff x="2759416" y="8676369"/>
              <a:chExt cx="383863" cy="376706"/>
            </a:xfrm>
          </p:grpSpPr>
          <p:pic>
            <p:nvPicPr>
              <p:cNvPr id="171" name="Object 170"/>
              <p:cNvPicPr>
                <a:picLocks noChangeAspect="1"/>
              </p:cNvPicPr>
              <p:nvPr/>
            </p:nvPicPr>
            <p:blipFill>
              <a:blip r:embed="rId81" cstate="print"/>
              <a:stretch>
                <a:fillRect/>
              </a:stretch>
            </p:blipFill>
            <p:spPr>
              <a:xfrm rot="-5400000">
                <a:off x="2759416" y="8676369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604475" y="8680480"/>
              <a:ext cx="546308" cy="439401"/>
            </a:xfrm>
            <a:prstGeom prst="rect">
              <a:avLst/>
            </a:prstGeom>
          </p:spPr>
        </p:pic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80091" y="8681022"/>
              <a:ext cx="550194" cy="439401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5652534" y="6965535"/>
            <a:ext cx="425842" cy="383863"/>
            <a:chOff x="5652534" y="6965535"/>
            <a:chExt cx="425842" cy="383863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5648955" y="6969114"/>
              <a:ext cx="383863" cy="376706"/>
              <a:chOff x="5648955" y="6969114"/>
              <a:chExt cx="383863" cy="376706"/>
            </a:xfrm>
          </p:grpSpPr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84" cstate="print"/>
              <a:stretch>
                <a:fillRect/>
              </a:stretch>
            </p:blipFill>
            <p:spPr>
              <a:xfrm rot="-5400000">
                <a:off x="5648955" y="6969114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623688" y="6973757"/>
              <a:ext cx="596184" cy="439430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5597020" y="7398542"/>
            <a:ext cx="481356" cy="383863"/>
            <a:chOff x="5597020" y="7398542"/>
            <a:chExt cx="481356" cy="383863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5648955" y="7402121"/>
              <a:ext cx="383863" cy="376706"/>
              <a:chOff x="5648955" y="7402121"/>
              <a:chExt cx="383863" cy="376706"/>
            </a:xfrm>
          </p:grpSpPr>
          <p:pic>
            <p:nvPicPr>
              <p:cNvPr id="184" name="Object 183"/>
              <p:cNvPicPr>
                <a:picLocks noChangeAspect="1"/>
              </p:cNvPicPr>
              <p:nvPr/>
            </p:nvPicPr>
            <p:blipFill>
              <a:blip r:embed="rId86" cstate="print"/>
              <a:stretch>
                <a:fillRect/>
              </a:stretch>
            </p:blipFill>
            <p:spPr>
              <a:xfrm rot="-5400000">
                <a:off x="5648955" y="7402121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503253" y="7406227"/>
              <a:ext cx="512013" cy="439430"/>
            </a:xfrm>
            <a:prstGeom prst="rect">
              <a:avLst/>
            </a:prstGeom>
          </p:spPr>
        </p:pic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79107" y="7406769"/>
              <a:ext cx="513099" cy="439430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5660106" y="7820831"/>
            <a:ext cx="425842" cy="383863"/>
            <a:chOff x="5660106" y="7820831"/>
            <a:chExt cx="425842" cy="383863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5656527" y="7824409"/>
              <a:ext cx="383863" cy="376706"/>
              <a:chOff x="5656527" y="7824409"/>
              <a:chExt cx="383863" cy="376706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89" cstate="print"/>
              <a:stretch>
                <a:fillRect/>
              </a:stretch>
            </p:blipFill>
            <p:spPr>
              <a:xfrm rot="-5400000">
                <a:off x="5656527" y="7824409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686441" y="7829052"/>
              <a:ext cx="513813" cy="439430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5656527" y="8257416"/>
            <a:ext cx="383863" cy="376706"/>
            <a:chOff x="5656527" y="8257416"/>
            <a:chExt cx="383863" cy="376706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 rot="-5400000">
              <a:off x="5656527" y="8257416"/>
              <a:ext cx="383863" cy="376706"/>
            </a:xfrm>
            <a:prstGeom prst="rect">
              <a:avLst/>
            </a:prstGeom>
          </p:spPr>
        </p:pic>
      </p:grpSp>
      <p:pic>
        <p:nvPicPr>
          <p:cNvPr id="198" name="Object 197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5508587" y="8261531"/>
            <a:ext cx="516642" cy="439401"/>
          </a:xfrm>
          <a:prstGeom prst="rect">
            <a:avLst/>
          </a:prstGeom>
        </p:spPr>
      </p:pic>
      <p:pic>
        <p:nvPicPr>
          <p:cNvPr id="199" name="Object 198"/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5676022" y="8265718"/>
            <a:ext cx="547127" cy="429878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6728155" y="7310997"/>
            <a:ext cx="434765" cy="346705"/>
            <a:chOff x="6728155" y="7310997"/>
            <a:chExt cx="434765" cy="346705"/>
          </a:xfrm>
        </p:grpSpPr>
        <p:grpSp>
          <p:nvGrpSpPr>
            <p:cNvPr id="1055" name="그룹 1055"/>
            <p:cNvGrpSpPr/>
            <p:nvPr/>
          </p:nvGrpSpPr>
          <p:grpSpPr>
            <a:xfrm>
              <a:off x="6775068" y="7314229"/>
              <a:ext cx="346705" cy="340241"/>
              <a:chOff x="6775068" y="7314229"/>
              <a:chExt cx="346705" cy="340241"/>
            </a:xfrm>
          </p:grpSpPr>
          <p:pic>
            <p:nvPicPr>
              <p:cNvPr id="202" name="Object 201"/>
              <p:cNvPicPr>
                <a:picLocks noChangeAspect="1"/>
              </p:cNvPicPr>
              <p:nvPr/>
            </p:nvPicPr>
            <p:blipFill>
              <a:blip r:embed="rId94" cstate="print"/>
              <a:stretch>
                <a:fillRect/>
              </a:stretch>
            </p:blipFill>
            <p:spPr>
              <a:xfrm rot="-5400000">
                <a:off x="6775068" y="7314229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6633102" y="7319474"/>
              <a:ext cx="498437" cy="394735"/>
            </a:xfrm>
            <a:prstGeom prst="rect">
              <a:avLst/>
            </a:prstGeom>
          </p:spPr>
        </p:pic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788311" y="7319965"/>
              <a:ext cx="502941" cy="394735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6728155" y="7680961"/>
            <a:ext cx="434765" cy="346705"/>
            <a:chOff x="6728155" y="7680961"/>
            <a:chExt cx="434765" cy="346705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6775068" y="7684193"/>
              <a:ext cx="346705" cy="340241"/>
              <a:chOff x="6775068" y="7684193"/>
              <a:chExt cx="346705" cy="340241"/>
            </a:xfrm>
          </p:grpSpPr>
          <p:pic>
            <p:nvPicPr>
              <p:cNvPr id="209" name="Object 208"/>
              <p:cNvPicPr>
                <a:picLocks noChangeAspect="1"/>
              </p:cNvPicPr>
              <p:nvPr/>
            </p:nvPicPr>
            <p:blipFill>
              <a:blip r:embed="rId97" cstate="print"/>
              <a:stretch>
                <a:fillRect/>
              </a:stretch>
            </p:blipFill>
            <p:spPr>
              <a:xfrm rot="-5400000">
                <a:off x="6775068" y="7684193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638826" y="7689437"/>
              <a:ext cx="463703" cy="394735"/>
            </a:xfrm>
            <a:prstGeom prst="rect">
              <a:avLst/>
            </a:prstGeom>
          </p:spPr>
        </p:pic>
        <p:pic>
          <p:nvPicPr>
            <p:cNvPr id="212" name="Object 211"/>
            <p:cNvPicPr>
              <a:picLocks noChangeAspect="1"/>
            </p:cNvPicPr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798616" y="7689927"/>
              <a:ext cx="462951" cy="394735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6728155" y="8044681"/>
            <a:ext cx="434765" cy="346705"/>
            <a:chOff x="6728155" y="8044681"/>
            <a:chExt cx="434765" cy="346705"/>
          </a:xfrm>
        </p:grpSpPr>
        <p:grpSp>
          <p:nvGrpSpPr>
            <p:cNvPr id="1059" name="그룹 1059"/>
            <p:cNvGrpSpPr/>
            <p:nvPr/>
          </p:nvGrpSpPr>
          <p:grpSpPr>
            <a:xfrm>
              <a:off x="6775068" y="8047913"/>
              <a:ext cx="346705" cy="340241"/>
              <a:chOff x="6775068" y="8047913"/>
              <a:chExt cx="346705" cy="340241"/>
            </a:xfrm>
          </p:grpSpPr>
          <p:pic>
            <p:nvPicPr>
              <p:cNvPr id="216" name="Object 215"/>
              <p:cNvPicPr>
                <a:picLocks noChangeAspect="1"/>
              </p:cNvPicPr>
              <p:nvPr/>
            </p:nvPicPr>
            <p:blipFill>
              <a:blip r:embed="rId100" cstate="print"/>
              <a:stretch>
                <a:fillRect/>
              </a:stretch>
            </p:blipFill>
            <p:spPr>
              <a:xfrm rot="-5400000">
                <a:off x="6775068" y="8047913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18" name="Object 217"/>
            <p:cNvPicPr>
              <a:picLocks noChangeAspect="1"/>
            </p:cNvPicPr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644569" y="8053158"/>
              <a:ext cx="456960" cy="394735"/>
            </a:xfrm>
            <a:prstGeom prst="rect">
              <a:avLst/>
            </a:prstGeom>
          </p:spPr>
        </p:pic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796378" y="8053648"/>
              <a:ext cx="467246" cy="385211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6728155" y="8414644"/>
            <a:ext cx="434765" cy="346705"/>
            <a:chOff x="6728155" y="8414644"/>
            <a:chExt cx="434765" cy="346705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6775068" y="8417876"/>
              <a:ext cx="346705" cy="340241"/>
              <a:chOff x="6775068" y="8417876"/>
              <a:chExt cx="346705" cy="340241"/>
            </a:xfrm>
          </p:grpSpPr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103" cstate="print"/>
              <a:stretch>
                <a:fillRect/>
              </a:stretch>
            </p:blipFill>
            <p:spPr>
              <a:xfrm rot="-5400000">
                <a:off x="6775068" y="8417876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25" name="Object 224"/>
            <p:cNvPicPr>
              <a:picLocks noChangeAspect="1"/>
            </p:cNvPicPr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639997" y="8423120"/>
              <a:ext cx="459437" cy="394735"/>
            </a:xfrm>
            <a:prstGeom prst="rect">
              <a:avLst/>
            </a:prstGeom>
          </p:spPr>
        </p:pic>
        <p:pic>
          <p:nvPicPr>
            <p:cNvPr id="226" name="Object 225"/>
            <p:cNvPicPr>
              <a:picLocks noChangeAspect="1"/>
            </p:cNvPicPr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794045" y="8423611"/>
              <a:ext cx="472132" cy="385211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6731184" y="8785370"/>
            <a:ext cx="434765" cy="346705"/>
            <a:chOff x="6731184" y="8785370"/>
            <a:chExt cx="434765" cy="346705"/>
          </a:xfrm>
        </p:grpSpPr>
        <p:grpSp>
          <p:nvGrpSpPr>
            <p:cNvPr id="1063" name="그룹 1063"/>
            <p:cNvGrpSpPr/>
            <p:nvPr/>
          </p:nvGrpSpPr>
          <p:grpSpPr>
            <a:xfrm>
              <a:off x="6778096" y="8788602"/>
              <a:ext cx="346705" cy="340241"/>
              <a:chOff x="6778096" y="8788602"/>
              <a:chExt cx="346705" cy="340241"/>
            </a:xfrm>
          </p:grpSpPr>
          <p:pic>
            <p:nvPicPr>
              <p:cNvPr id="230" name="Object 229"/>
              <p:cNvPicPr>
                <a:picLocks noChangeAspect="1"/>
              </p:cNvPicPr>
              <p:nvPr/>
            </p:nvPicPr>
            <p:blipFill>
              <a:blip r:embed="rId106" cstate="print"/>
              <a:stretch>
                <a:fillRect/>
              </a:stretch>
            </p:blipFill>
            <p:spPr>
              <a:xfrm rot="-5400000">
                <a:off x="6778096" y="8788602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32" name="Object 231"/>
            <p:cNvPicPr>
              <a:picLocks noChangeAspect="1"/>
            </p:cNvPicPr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646216" y="8793848"/>
              <a:ext cx="460589" cy="394735"/>
            </a:xfrm>
            <a:prstGeom prst="rect">
              <a:avLst/>
            </a:prstGeom>
          </p:spPr>
        </p:pic>
        <p:pic>
          <p:nvPicPr>
            <p:cNvPr id="233" name="Object 232"/>
            <p:cNvPicPr>
              <a:picLocks noChangeAspect="1"/>
            </p:cNvPicPr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806855" y="8794348"/>
              <a:ext cx="460437" cy="394707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9631482" y="6930115"/>
            <a:ext cx="434742" cy="346705"/>
            <a:chOff x="9631482" y="6930115"/>
            <a:chExt cx="434742" cy="346705"/>
          </a:xfrm>
        </p:grpSpPr>
        <p:grpSp>
          <p:nvGrpSpPr>
            <p:cNvPr id="1065" name="그룹 1065"/>
            <p:cNvGrpSpPr/>
            <p:nvPr/>
          </p:nvGrpSpPr>
          <p:grpSpPr>
            <a:xfrm>
              <a:off x="9678360" y="6933347"/>
              <a:ext cx="346705" cy="340241"/>
              <a:chOff x="9678360" y="6933347"/>
              <a:chExt cx="346705" cy="340241"/>
            </a:xfrm>
          </p:grpSpPr>
          <p:pic>
            <p:nvPicPr>
              <p:cNvPr id="237" name="Object 236"/>
              <p:cNvPicPr>
                <a:picLocks noChangeAspect="1"/>
              </p:cNvPicPr>
              <p:nvPr/>
            </p:nvPicPr>
            <p:blipFill>
              <a:blip r:embed="rId109" cstate="print"/>
              <a:stretch>
                <a:fillRect/>
              </a:stretch>
            </p:blipFill>
            <p:spPr>
              <a:xfrm rot="-5400000">
                <a:off x="9678360" y="6933347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39" name="Object 238"/>
            <p:cNvPicPr>
              <a:picLocks noChangeAspect="1"/>
            </p:cNvPicPr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545667" y="6938589"/>
              <a:ext cx="459227" cy="394735"/>
            </a:xfrm>
            <a:prstGeom prst="rect">
              <a:avLst/>
            </a:prstGeom>
          </p:spPr>
        </p:pic>
        <p:pic>
          <p:nvPicPr>
            <p:cNvPr id="240" name="Object 239"/>
            <p:cNvPicPr>
              <a:picLocks noChangeAspect="1"/>
            </p:cNvPicPr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9706368" y="6939079"/>
              <a:ext cx="455694" cy="394735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9631482" y="7300079"/>
            <a:ext cx="434742" cy="346705"/>
            <a:chOff x="9631482" y="7300079"/>
            <a:chExt cx="434742" cy="346705"/>
          </a:xfrm>
        </p:grpSpPr>
        <p:grpSp>
          <p:nvGrpSpPr>
            <p:cNvPr id="1067" name="그룹 1067"/>
            <p:cNvGrpSpPr/>
            <p:nvPr/>
          </p:nvGrpSpPr>
          <p:grpSpPr>
            <a:xfrm>
              <a:off x="9678360" y="7303311"/>
              <a:ext cx="346705" cy="340241"/>
              <a:chOff x="9678360" y="7303311"/>
              <a:chExt cx="346705" cy="340241"/>
            </a:xfrm>
          </p:grpSpPr>
          <p:pic>
            <p:nvPicPr>
              <p:cNvPr id="244" name="Object 243"/>
              <p:cNvPicPr>
                <a:picLocks noChangeAspect="1"/>
              </p:cNvPicPr>
              <p:nvPr/>
            </p:nvPicPr>
            <p:blipFill>
              <a:blip r:embed="rId112" cstate="print"/>
              <a:stretch>
                <a:fillRect/>
              </a:stretch>
            </p:blipFill>
            <p:spPr>
              <a:xfrm rot="-5400000">
                <a:off x="9678360" y="7303311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46" name="Object 245"/>
            <p:cNvPicPr>
              <a:picLocks noChangeAspect="1"/>
            </p:cNvPicPr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9542362" y="7308559"/>
              <a:ext cx="459903" cy="385211"/>
            </a:xfrm>
            <a:prstGeom prst="rect">
              <a:avLst/>
            </a:prstGeom>
          </p:spPr>
        </p:pic>
        <p:pic>
          <p:nvPicPr>
            <p:cNvPr id="247" name="Object 246"/>
            <p:cNvPicPr>
              <a:picLocks noChangeAspect="1"/>
            </p:cNvPicPr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9707454" y="7309049"/>
              <a:ext cx="457589" cy="394735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9631482" y="7663799"/>
            <a:ext cx="434742" cy="346705"/>
            <a:chOff x="9631482" y="7663799"/>
            <a:chExt cx="434742" cy="346705"/>
          </a:xfrm>
        </p:grpSpPr>
        <p:grpSp>
          <p:nvGrpSpPr>
            <p:cNvPr id="1069" name="그룹 1069"/>
            <p:cNvGrpSpPr/>
            <p:nvPr/>
          </p:nvGrpSpPr>
          <p:grpSpPr>
            <a:xfrm>
              <a:off x="9678360" y="7667031"/>
              <a:ext cx="346705" cy="340241"/>
              <a:chOff x="9678360" y="7667031"/>
              <a:chExt cx="346705" cy="340241"/>
            </a:xfrm>
          </p:grpSpPr>
          <p:pic>
            <p:nvPicPr>
              <p:cNvPr id="251" name="Object 250"/>
              <p:cNvPicPr>
                <a:picLocks noChangeAspect="1"/>
              </p:cNvPicPr>
              <p:nvPr/>
            </p:nvPicPr>
            <p:blipFill>
              <a:blip r:embed="rId115" cstate="print"/>
              <a:stretch>
                <a:fillRect/>
              </a:stretch>
            </p:blipFill>
            <p:spPr>
              <a:xfrm rot="-5400000">
                <a:off x="9678360" y="7667031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53" name="Object 252"/>
            <p:cNvPicPr>
              <a:picLocks noChangeAspect="1"/>
            </p:cNvPicPr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9546724" y="7672279"/>
              <a:ext cx="460475" cy="394735"/>
            </a:xfrm>
            <a:prstGeom prst="rect">
              <a:avLst/>
            </a:prstGeom>
          </p:spPr>
        </p:pic>
        <p:pic>
          <p:nvPicPr>
            <p:cNvPr id="254" name="Object 253"/>
            <p:cNvPicPr>
              <a:picLocks noChangeAspect="1"/>
            </p:cNvPicPr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696197" y="7672762"/>
              <a:ext cx="498437" cy="394735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>
            <a:off x="9631482" y="8033762"/>
            <a:ext cx="434742" cy="346705"/>
            <a:chOff x="9631482" y="8033762"/>
            <a:chExt cx="434742" cy="346705"/>
          </a:xfrm>
        </p:grpSpPr>
        <p:grpSp>
          <p:nvGrpSpPr>
            <p:cNvPr id="1071" name="그룹 1071"/>
            <p:cNvGrpSpPr/>
            <p:nvPr/>
          </p:nvGrpSpPr>
          <p:grpSpPr>
            <a:xfrm>
              <a:off x="9678360" y="8036994"/>
              <a:ext cx="346705" cy="340241"/>
              <a:chOff x="9678360" y="8036994"/>
              <a:chExt cx="346705" cy="340241"/>
            </a:xfrm>
          </p:grpSpPr>
          <p:pic>
            <p:nvPicPr>
              <p:cNvPr id="258" name="Object 257"/>
              <p:cNvPicPr>
                <a:picLocks noChangeAspect="1"/>
              </p:cNvPicPr>
              <p:nvPr/>
            </p:nvPicPr>
            <p:blipFill>
              <a:blip r:embed="rId118" cstate="print"/>
              <a:stretch>
                <a:fillRect/>
              </a:stretch>
            </p:blipFill>
            <p:spPr>
              <a:xfrm rot="-5400000">
                <a:off x="9678360" y="8036994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60" name="Object 259"/>
            <p:cNvPicPr>
              <a:picLocks noChangeAspect="1"/>
            </p:cNvPicPr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9500448" y="8042242"/>
              <a:ext cx="506598" cy="385211"/>
            </a:xfrm>
            <a:prstGeom prst="rect">
              <a:avLst/>
            </a:prstGeom>
          </p:spPr>
        </p:pic>
        <p:pic>
          <p:nvPicPr>
            <p:cNvPr id="261" name="Object 260"/>
            <p:cNvPicPr>
              <a:picLocks noChangeAspect="1"/>
            </p:cNvPicPr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9695540" y="8042732"/>
              <a:ext cx="469589" cy="385211"/>
            </a:xfrm>
            <a:prstGeom prst="rect">
              <a:avLst/>
            </a:prstGeom>
          </p:spPr>
        </p:pic>
      </p:grpSp>
      <p:grpSp>
        <p:nvGrpSpPr>
          <p:cNvPr id="1072" name="그룹 1072"/>
          <p:cNvGrpSpPr/>
          <p:nvPr/>
        </p:nvGrpSpPr>
        <p:grpSpPr>
          <a:xfrm>
            <a:off x="9684620" y="8404488"/>
            <a:ext cx="384632" cy="346705"/>
            <a:chOff x="9684620" y="8404488"/>
            <a:chExt cx="384632" cy="346705"/>
          </a:xfrm>
        </p:grpSpPr>
        <p:grpSp>
          <p:nvGrpSpPr>
            <p:cNvPr id="1073" name="그룹 1073"/>
            <p:cNvGrpSpPr/>
            <p:nvPr/>
          </p:nvGrpSpPr>
          <p:grpSpPr>
            <a:xfrm>
              <a:off x="9681388" y="8407720"/>
              <a:ext cx="346705" cy="340241"/>
              <a:chOff x="9681388" y="8407720"/>
              <a:chExt cx="346705" cy="340241"/>
            </a:xfrm>
          </p:grpSpPr>
          <p:pic>
            <p:nvPicPr>
              <p:cNvPr id="265" name="Object 264"/>
              <p:cNvPicPr>
                <a:picLocks noChangeAspect="1"/>
              </p:cNvPicPr>
              <p:nvPr/>
            </p:nvPicPr>
            <p:blipFill>
              <a:blip r:embed="rId121" cstate="print"/>
              <a:stretch>
                <a:fillRect/>
              </a:stretch>
            </p:blipFill>
            <p:spPr>
              <a:xfrm rot="-5400000">
                <a:off x="9681388" y="8407720"/>
                <a:ext cx="346705" cy="340241"/>
              </a:xfrm>
              <a:prstGeom prst="rect">
                <a:avLst/>
              </a:prstGeom>
            </p:spPr>
          </p:pic>
        </p:grpSp>
        <p:pic>
          <p:nvPicPr>
            <p:cNvPr id="267" name="Object 266"/>
            <p:cNvPicPr>
              <a:picLocks noChangeAspect="1"/>
            </p:cNvPicPr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9696540" y="8413453"/>
              <a:ext cx="475675" cy="394735"/>
            </a:xfrm>
            <a:prstGeom prst="rect">
              <a:avLst/>
            </a:prstGeom>
          </p:spPr>
        </p:pic>
      </p:grpSp>
      <p:grpSp>
        <p:nvGrpSpPr>
          <p:cNvPr id="1074" name="그룹 1074"/>
          <p:cNvGrpSpPr/>
          <p:nvPr/>
        </p:nvGrpSpPr>
        <p:grpSpPr>
          <a:xfrm>
            <a:off x="10558794" y="6145240"/>
            <a:ext cx="3710768" cy="3001715"/>
            <a:chOff x="10558794" y="6145240"/>
            <a:chExt cx="3710768" cy="3001715"/>
          </a:xfrm>
        </p:grpSpPr>
        <p:pic>
          <p:nvPicPr>
            <p:cNvPr id="270" name="Object 269"/>
            <p:cNvPicPr>
              <a:picLocks noChangeAspect="1"/>
            </p:cNvPicPr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11290978" y="6182833"/>
              <a:ext cx="2122931" cy="555725"/>
            </a:xfrm>
            <a:prstGeom prst="rect">
              <a:avLst/>
            </a:prstGeom>
          </p:spPr>
        </p:pic>
        <p:pic>
          <p:nvPicPr>
            <p:cNvPr id="271" name="Object 270"/>
            <p:cNvPicPr>
              <a:picLocks noChangeAspect="1"/>
            </p:cNvPicPr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030221" y="5315395"/>
              <a:ext cx="6802487" cy="4987106"/>
            </a:xfrm>
            <a:prstGeom prst="rect">
              <a:avLst/>
            </a:prstGeom>
          </p:spPr>
        </p:pic>
        <p:grpSp>
          <p:nvGrpSpPr>
            <p:cNvPr id="1075" name="그룹 1075"/>
            <p:cNvGrpSpPr/>
            <p:nvPr/>
          </p:nvGrpSpPr>
          <p:grpSpPr>
            <a:xfrm>
              <a:off x="10558794" y="6145240"/>
              <a:ext cx="3710768" cy="3001715"/>
              <a:chOff x="10558794" y="6145240"/>
              <a:chExt cx="3710768" cy="3001715"/>
            </a:xfrm>
          </p:grpSpPr>
          <p:pic>
            <p:nvPicPr>
              <p:cNvPr id="273" name="Object 272"/>
              <p:cNvPicPr>
                <a:picLocks noChangeAspect="1"/>
              </p:cNvPicPr>
              <p:nvPr/>
            </p:nvPicPr>
            <p:blipFill>
              <a:blip r:embed="rId125" cstate="print"/>
              <a:stretch>
                <a:fillRect/>
              </a:stretch>
            </p:blipFill>
            <p:spPr>
              <a:xfrm>
                <a:off x="10558794" y="6145240"/>
                <a:ext cx="3710768" cy="3001715"/>
              </a:xfrm>
              <a:prstGeom prst="rect">
                <a:avLst/>
              </a:prstGeom>
            </p:spPr>
          </p:pic>
        </p:grpSp>
      </p:grpSp>
      <p:grpSp>
        <p:nvGrpSpPr>
          <p:cNvPr id="1076" name="그룹 1076"/>
          <p:cNvGrpSpPr/>
          <p:nvPr/>
        </p:nvGrpSpPr>
        <p:grpSpPr>
          <a:xfrm>
            <a:off x="11744061" y="7391005"/>
            <a:ext cx="389571" cy="382308"/>
            <a:chOff x="11744061" y="7391005"/>
            <a:chExt cx="389571" cy="382308"/>
          </a:xfrm>
        </p:grpSpPr>
        <p:pic>
          <p:nvPicPr>
            <p:cNvPr id="277" name="Object 276"/>
            <p:cNvPicPr>
              <a:picLocks noChangeAspect="1"/>
            </p:cNvPicPr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1744061" y="7391005"/>
              <a:ext cx="389571" cy="382308"/>
            </a:xfrm>
            <a:prstGeom prst="rect">
              <a:avLst/>
            </a:prstGeom>
          </p:spPr>
        </p:pic>
      </p:grpSp>
      <p:pic>
        <p:nvPicPr>
          <p:cNvPr id="279" name="Object 278"/>
          <p:cNvPicPr>
            <a:picLocks noChangeAspect="1"/>
          </p:cNvPicPr>
          <p:nvPr/>
        </p:nvPicPr>
        <p:blipFill>
          <a:blip r:embed="rId127" cstate="print"/>
          <a:stretch>
            <a:fillRect/>
          </a:stretch>
        </p:blipFill>
        <p:spPr>
          <a:xfrm>
            <a:off x="11633110" y="7307216"/>
            <a:ext cx="652398" cy="607291"/>
          </a:xfrm>
          <a:prstGeom prst="rect">
            <a:avLst/>
          </a:prstGeom>
        </p:spPr>
      </p:pic>
      <p:grpSp>
        <p:nvGrpSpPr>
          <p:cNvPr id="1077" name="그룹 1077"/>
          <p:cNvGrpSpPr/>
          <p:nvPr/>
        </p:nvGrpSpPr>
        <p:grpSpPr>
          <a:xfrm>
            <a:off x="13188934" y="7391005"/>
            <a:ext cx="389571" cy="382308"/>
            <a:chOff x="13188934" y="7391005"/>
            <a:chExt cx="389571" cy="382308"/>
          </a:xfrm>
        </p:grpSpPr>
        <p:pic>
          <p:nvPicPr>
            <p:cNvPr id="281" name="Object 280"/>
            <p:cNvPicPr>
              <a:picLocks noChangeAspect="1"/>
            </p:cNvPicPr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3188934" y="7391005"/>
              <a:ext cx="389571" cy="382308"/>
            </a:xfrm>
            <a:prstGeom prst="rect">
              <a:avLst/>
            </a:prstGeom>
          </p:spPr>
        </p:pic>
      </p:grpSp>
      <p:pic>
        <p:nvPicPr>
          <p:cNvPr id="283" name="Object 282"/>
          <p:cNvPicPr>
            <a:picLocks noChangeAspect="1"/>
          </p:cNvPicPr>
          <p:nvPr/>
        </p:nvPicPr>
        <p:blipFill>
          <a:blip r:embed="rId129" cstate="print"/>
          <a:stretch>
            <a:fillRect/>
          </a:stretch>
        </p:blipFill>
        <p:spPr>
          <a:xfrm>
            <a:off x="13065007" y="7307216"/>
            <a:ext cx="700332" cy="607291"/>
          </a:xfrm>
          <a:prstGeom prst="rect">
            <a:avLst/>
          </a:prstGeom>
        </p:spPr>
      </p:pic>
      <p:grpSp>
        <p:nvGrpSpPr>
          <p:cNvPr id="1078" name="그룹 1078"/>
          <p:cNvGrpSpPr/>
          <p:nvPr/>
        </p:nvGrpSpPr>
        <p:grpSpPr>
          <a:xfrm>
            <a:off x="13181293" y="6962067"/>
            <a:ext cx="389571" cy="382308"/>
            <a:chOff x="13181293" y="6962067"/>
            <a:chExt cx="389571" cy="382308"/>
          </a:xfrm>
        </p:grpSpPr>
        <p:pic>
          <p:nvPicPr>
            <p:cNvPr id="285" name="Object 284"/>
            <p:cNvPicPr>
              <a:picLocks noChangeAspect="1"/>
            </p:cNvPicPr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13181293" y="6962067"/>
              <a:ext cx="389571" cy="382308"/>
            </a:xfrm>
            <a:prstGeom prst="rect">
              <a:avLst/>
            </a:prstGeom>
          </p:spPr>
        </p:pic>
      </p:grpSp>
      <p:pic>
        <p:nvPicPr>
          <p:cNvPr id="287" name="Object 286"/>
          <p:cNvPicPr>
            <a:picLocks noChangeAspect="1"/>
          </p:cNvPicPr>
          <p:nvPr/>
        </p:nvPicPr>
        <p:blipFill>
          <a:blip r:embed="rId131" cstate="print"/>
          <a:stretch>
            <a:fillRect/>
          </a:stretch>
        </p:blipFill>
        <p:spPr>
          <a:xfrm>
            <a:off x="13065598" y="6878285"/>
            <a:ext cx="691522" cy="607262"/>
          </a:xfrm>
          <a:prstGeom prst="rect">
            <a:avLst/>
          </a:prstGeom>
        </p:spPr>
      </p:pic>
      <p:grpSp>
        <p:nvGrpSpPr>
          <p:cNvPr id="1079" name="그룹 1079"/>
          <p:cNvGrpSpPr/>
          <p:nvPr/>
        </p:nvGrpSpPr>
        <p:grpSpPr>
          <a:xfrm>
            <a:off x="12699016" y="6962067"/>
            <a:ext cx="389571" cy="382308"/>
            <a:chOff x="12699016" y="6962067"/>
            <a:chExt cx="389571" cy="382308"/>
          </a:xfrm>
        </p:grpSpPr>
        <p:pic>
          <p:nvPicPr>
            <p:cNvPr id="289" name="Object 288"/>
            <p:cNvPicPr>
              <a:picLocks noChangeAspect="1"/>
            </p:cNvPicPr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2699016" y="6962067"/>
              <a:ext cx="389571" cy="382308"/>
            </a:xfrm>
            <a:prstGeom prst="rect">
              <a:avLst/>
            </a:prstGeom>
          </p:spPr>
        </p:pic>
      </p:grpSp>
      <p:pic>
        <p:nvPicPr>
          <p:cNvPr id="291" name="Object 290"/>
          <p:cNvPicPr>
            <a:picLocks noChangeAspect="1"/>
          </p:cNvPicPr>
          <p:nvPr/>
        </p:nvPicPr>
        <p:blipFill>
          <a:blip r:embed="rId133" cstate="print"/>
          <a:stretch>
            <a:fillRect/>
          </a:stretch>
        </p:blipFill>
        <p:spPr>
          <a:xfrm>
            <a:off x="12668061" y="6878285"/>
            <a:ext cx="562503" cy="607262"/>
          </a:xfrm>
          <a:prstGeom prst="rect">
            <a:avLst/>
          </a:prstGeom>
        </p:spPr>
      </p:pic>
      <p:grpSp>
        <p:nvGrpSpPr>
          <p:cNvPr id="1080" name="그룹 1080"/>
          <p:cNvGrpSpPr/>
          <p:nvPr/>
        </p:nvGrpSpPr>
        <p:grpSpPr>
          <a:xfrm>
            <a:off x="11740868" y="7819408"/>
            <a:ext cx="389571" cy="382308"/>
            <a:chOff x="11740868" y="7819408"/>
            <a:chExt cx="389571" cy="382308"/>
          </a:xfrm>
        </p:grpSpPr>
        <p:pic>
          <p:nvPicPr>
            <p:cNvPr id="293" name="Object 292"/>
            <p:cNvPicPr>
              <a:picLocks noChangeAspect="1"/>
            </p:cNvPicPr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1740868" y="7819408"/>
              <a:ext cx="389571" cy="382308"/>
            </a:xfrm>
            <a:prstGeom prst="rect">
              <a:avLst/>
            </a:prstGeom>
          </p:spPr>
        </p:pic>
      </p:grpSp>
      <p:pic>
        <p:nvPicPr>
          <p:cNvPr id="295" name="Object 294"/>
          <p:cNvPicPr>
            <a:picLocks noChangeAspect="1"/>
          </p:cNvPicPr>
          <p:nvPr/>
        </p:nvPicPr>
        <p:blipFill>
          <a:blip r:embed="rId135" cstate="print"/>
          <a:stretch>
            <a:fillRect/>
          </a:stretch>
        </p:blipFill>
        <p:spPr>
          <a:xfrm>
            <a:off x="11689511" y="7735614"/>
            <a:ext cx="590303" cy="607291"/>
          </a:xfrm>
          <a:prstGeom prst="rect">
            <a:avLst/>
          </a:prstGeom>
        </p:spPr>
      </p:pic>
      <p:grpSp>
        <p:nvGrpSpPr>
          <p:cNvPr id="1081" name="그룹 1081"/>
          <p:cNvGrpSpPr/>
          <p:nvPr/>
        </p:nvGrpSpPr>
        <p:grpSpPr>
          <a:xfrm>
            <a:off x="13185741" y="7819408"/>
            <a:ext cx="389571" cy="382308"/>
            <a:chOff x="13185741" y="7819408"/>
            <a:chExt cx="389571" cy="382308"/>
          </a:xfrm>
        </p:grpSpPr>
        <p:pic>
          <p:nvPicPr>
            <p:cNvPr id="297" name="Object 296"/>
            <p:cNvPicPr>
              <a:picLocks noChangeAspect="1"/>
            </p:cNvPicPr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13185741" y="7819408"/>
              <a:ext cx="389571" cy="382308"/>
            </a:xfrm>
            <a:prstGeom prst="rect">
              <a:avLst/>
            </a:prstGeom>
          </p:spPr>
        </p:pic>
      </p:grpSp>
      <p:pic>
        <p:nvPicPr>
          <p:cNvPr id="299" name="Object 298"/>
          <p:cNvPicPr>
            <a:picLocks noChangeAspect="1"/>
          </p:cNvPicPr>
          <p:nvPr/>
        </p:nvPicPr>
        <p:blipFill>
          <a:blip r:embed="rId137" cstate="print"/>
          <a:stretch>
            <a:fillRect/>
          </a:stretch>
        </p:blipFill>
        <p:spPr>
          <a:xfrm>
            <a:off x="13067160" y="7735614"/>
            <a:ext cx="693532" cy="607291"/>
          </a:xfrm>
          <a:prstGeom prst="rect">
            <a:avLst/>
          </a:prstGeom>
        </p:spPr>
      </p:pic>
      <p:grpSp>
        <p:nvGrpSpPr>
          <p:cNvPr id="1082" name="그룹 1082"/>
          <p:cNvGrpSpPr/>
          <p:nvPr/>
        </p:nvGrpSpPr>
        <p:grpSpPr>
          <a:xfrm>
            <a:off x="12703464" y="7819408"/>
            <a:ext cx="389571" cy="382308"/>
            <a:chOff x="12703464" y="7819408"/>
            <a:chExt cx="389571" cy="382308"/>
          </a:xfrm>
        </p:grpSpPr>
        <p:pic>
          <p:nvPicPr>
            <p:cNvPr id="301" name="Object 300"/>
            <p:cNvPicPr>
              <a:picLocks noChangeAspect="1"/>
            </p:cNvPicPr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12703464" y="7819408"/>
              <a:ext cx="389571" cy="382308"/>
            </a:xfrm>
            <a:prstGeom prst="rect">
              <a:avLst/>
            </a:prstGeom>
          </p:spPr>
        </p:pic>
      </p:grpSp>
      <p:pic>
        <p:nvPicPr>
          <p:cNvPr id="303" name="Object 302"/>
          <p:cNvPicPr>
            <a:picLocks noChangeAspect="1"/>
          </p:cNvPicPr>
          <p:nvPr/>
        </p:nvPicPr>
        <p:blipFill>
          <a:blip r:embed="rId139" cstate="print"/>
          <a:stretch>
            <a:fillRect/>
          </a:stretch>
        </p:blipFill>
        <p:spPr>
          <a:xfrm>
            <a:off x="12681728" y="7735614"/>
            <a:ext cx="554160" cy="607291"/>
          </a:xfrm>
          <a:prstGeom prst="rect">
            <a:avLst/>
          </a:prstGeom>
        </p:spPr>
      </p:pic>
      <p:grpSp>
        <p:nvGrpSpPr>
          <p:cNvPr id="1083" name="그룹 1083"/>
          <p:cNvGrpSpPr/>
          <p:nvPr/>
        </p:nvGrpSpPr>
        <p:grpSpPr>
          <a:xfrm>
            <a:off x="11740868" y="8246300"/>
            <a:ext cx="389571" cy="382308"/>
            <a:chOff x="11740868" y="8246300"/>
            <a:chExt cx="389571" cy="382308"/>
          </a:xfrm>
        </p:grpSpPr>
        <p:pic>
          <p:nvPicPr>
            <p:cNvPr id="305" name="Object 304"/>
            <p:cNvPicPr>
              <a:picLocks noChangeAspect="1"/>
            </p:cNvPicPr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11740868" y="8246300"/>
              <a:ext cx="389571" cy="382308"/>
            </a:xfrm>
            <a:prstGeom prst="rect">
              <a:avLst/>
            </a:prstGeom>
          </p:spPr>
        </p:pic>
      </p:grpSp>
      <p:pic>
        <p:nvPicPr>
          <p:cNvPr id="307" name="Object 306"/>
          <p:cNvPicPr>
            <a:picLocks noChangeAspect="1"/>
          </p:cNvPicPr>
          <p:nvPr/>
        </p:nvPicPr>
        <p:blipFill>
          <a:blip r:embed="rId141" cstate="print"/>
          <a:stretch>
            <a:fillRect/>
          </a:stretch>
        </p:blipFill>
        <p:spPr>
          <a:xfrm>
            <a:off x="11713755" y="8162511"/>
            <a:ext cx="530103" cy="597767"/>
          </a:xfrm>
          <a:prstGeom prst="rect">
            <a:avLst/>
          </a:prstGeom>
        </p:spPr>
      </p:pic>
      <p:grpSp>
        <p:nvGrpSpPr>
          <p:cNvPr id="1084" name="그룹 1084"/>
          <p:cNvGrpSpPr/>
          <p:nvPr/>
        </p:nvGrpSpPr>
        <p:grpSpPr>
          <a:xfrm>
            <a:off x="12223030" y="8246300"/>
            <a:ext cx="389571" cy="382308"/>
            <a:chOff x="12223030" y="8246300"/>
            <a:chExt cx="389571" cy="382308"/>
          </a:xfrm>
        </p:grpSpPr>
        <p:pic>
          <p:nvPicPr>
            <p:cNvPr id="309" name="Object 308"/>
            <p:cNvPicPr>
              <a:picLocks noChangeAspect="1"/>
            </p:cNvPicPr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12223030" y="8246300"/>
              <a:ext cx="389571" cy="382308"/>
            </a:xfrm>
            <a:prstGeom prst="rect">
              <a:avLst/>
            </a:prstGeom>
          </p:spPr>
        </p:pic>
      </p:grpSp>
      <p:pic>
        <p:nvPicPr>
          <p:cNvPr id="311" name="Object 310"/>
          <p:cNvPicPr>
            <a:picLocks noChangeAspect="1"/>
          </p:cNvPicPr>
          <p:nvPr/>
        </p:nvPicPr>
        <p:blipFill>
          <a:blip r:embed="rId143" cstate="print"/>
          <a:stretch>
            <a:fillRect/>
          </a:stretch>
        </p:blipFill>
        <p:spPr>
          <a:xfrm>
            <a:off x="12121580" y="8162511"/>
            <a:ext cx="683475" cy="607291"/>
          </a:xfrm>
          <a:prstGeom prst="rect">
            <a:avLst/>
          </a:prstGeom>
        </p:spPr>
      </p:pic>
      <p:grpSp>
        <p:nvGrpSpPr>
          <p:cNvPr id="1085" name="그룹 1085"/>
          <p:cNvGrpSpPr/>
          <p:nvPr/>
        </p:nvGrpSpPr>
        <p:grpSpPr>
          <a:xfrm>
            <a:off x="13185741" y="8246300"/>
            <a:ext cx="389571" cy="382308"/>
            <a:chOff x="13185741" y="8246300"/>
            <a:chExt cx="389571" cy="382308"/>
          </a:xfrm>
        </p:grpSpPr>
        <p:pic>
          <p:nvPicPr>
            <p:cNvPr id="313" name="Object 312"/>
            <p:cNvPicPr>
              <a:picLocks noChangeAspect="1"/>
            </p:cNvPicPr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3185741" y="8246300"/>
              <a:ext cx="389571" cy="382308"/>
            </a:xfrm>
            <a:prstGeom prst="rect">
              <a:avLst/>
            </a:prstGeom>
          </p:spPr>
        </p:pic>
      </p:grpSp>
      <p:pic>
        <p:nvPicPr>
          <p:cNvPr id="315" name="Object 314"/>
          <p:cNvPicPr>
            <a:picLocks noChangeAspect="1"/>
          </p:cNvPicPr>
          <p:nvPr/>
        </p:nvPicPr>
        <p:blipFill>
          <a:blip r:embed="rId145" cstate="print"/>
          <a:stretch>
            <a:fillRect/>
          </a:stretch>
        </p:blipFill>
        <p:spPr>
          <a:xfrm>
            <a:off x="13070551" y="8162511"/>
            <a:ext cx="690065" cy="607291"/>
          </a:xfrm>
          <a:prstGeom prst="rect">
            <a:avLst/>
          </a:prstGeom>
        </p:spPr>
      </p:pic>
      <p:grpSp>
        <p:nvGrpSpPr>
          <p:cNvPr id="1086" name="그룹 1086"/>
          <p:cNvGrpSpPr/>
          <p:nvPr/>
        </p:nvGrpSpPr>
        <p:grpSpPr>
          <a:xfrm>
            <a:off x="12703464" y="8246300"/>
            <a:ext cx="389571" cy="382308"/>
            <a:chOff x="12703464" y="8246300"/>
            <a:chExt cx="389571" cy="382308"/>
          </a:xfrm>
        </p:grpSpPr>
        <p:pic>
          <p:nvPicPr>
            <p:cNvPr id="317" name="Object 316"/>
            <p:cNvPicPr>
              <a:picLocks noChangeAspect="1"/>
            </p:cNvPicPr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2703464" y="8246300"/>
              <a:ext cx="389571" cy="382308"/>
            </a:xfrm>
            <a:prstGeom prst="rect">
              <a:avLst/>
            </a:prstGeom>
          </p:spPr>
        </p:pic>
      </p:grpSp>
      <p:pic>
        <p:nvPicPr>
          <p:cNvPr id="319" name="Object 318"/>
          <p:cNvPicPr>
            <a:picLocks noChangeAspect="1"/>
          </p:cNvPicPr>
          <p:nvPr/>
        </p:nvPicPr>
        <p:blipFill>
          <a:blip r:embed="rId147" cstate="print"/>
          <a:stretch>
            <a:fillRect/>
          </a:stretch>
        </p:blipFill>
        <p:spPr>
          <a:xfrm>
            <a:off x="12679957" y="8162511"/>
            <a:ext cx="550237" cy="607291"/>
          </a:xfrm>
          <a:prstGeom prst="rect">
            <a:avLst/>
          </a:prstGeom>
        </p:spPr>
      </p:pic>
      <p:grpSp>
        <p:nvGrpSpPr>
          <p:cNvPr id="1087" name="그룹 1087"/>
          <p:cNvGrpSpPr/>
          <p:nvPr/>
        </p:nvGrpSpPr>
        <p:grpSpPr>
          <a:xfrm>
            <a:off x="10728276" y="7387375"/>
            <a:ext cx="481325" cy="383863"/>
            <a:chOff x="10728276" y="7387375"/>
            <a:chExt cx="481325" cy="383863"/>
          </a:xfrm>
        </p:grpSpPr>
        <p:grpSp>
          <p:nvGrpSpPr>
            <p:cNvPr id="1088" name="그룹 1088"/>
            <p:cNvGrpSpPr/>
            <p:nvPr/>
          </p:nvGrpSpPr>
          <p:grpSpPr>
            <a:xfrm>
              <a:off x="10780216" y="7390954"/>
              <a:ext cx="383863" cy="376706"/>
              <a:chOff x="10780216" y="7390954"/>
              <a:chExt cx="383863" cy="376706"/>
            </a:xfrm>
          </p:grpSpPr>
          <p:pic>
            <p:nvPicPr>
              <p:cNvPr id="322" name="Object 321"/>
              <p:cNvPicPr>
                <a:picLocks noChangeAspect="1"/>
              </p:cNvPicPr>
              <p:nvPr/>
            </p:nvPicPr>
            <p:blipFill>
              <a:blip r:embed="rId148" cstate="print"/>
              <a:stretch>
                <a:fillRect/>
              </a:stretch>
            </p:blipFill>
            <p:spPr>
              <a:xfrm rot="-5400000">
                <a:off x="10780216" y="7390954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24" name="Object 323"/>
            <p:cNvPicPr>
              <a:picLocks noChangeAspect="1"/>
            </p:cNvPicPr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0634509" y="7395053"/>
              <a:ext cx="512013" cy="439430"/>
            </a:xfrm>
            <a:prstGeom prst="rect">
              <a:avLst/>
            </a:prstGeom>
          </p:spPr>
        </p:pic>
        <p:pic>
          <p:nvPicPr>
            <p:cNvPr id="325" name="Object 324"/>
            <p:cNvPicPr>
              <a:picLocks noChangeAspect="1"/>
            </p:cNvPicPr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0797437" y="7395596"/>
              <a:ext cx="556127" cy="439430"/>
            </a:xfrm>
            <a:prstGeom prst="rect">
              <a:avLst/>
            </a:prstGeom>
          </p:spPr>
        </p:pic>
      </p:grpSp>
      <p:grpSp>
        <p:nvGrpSpPr>
          <p:cNvPr id="1089" name="그룹 1089"/>
          <p:cNvGrpSpPr/>
          <p:nvPr/>
        </p:nvGrpSpPr>
        <p:grpSpPr>
          <a:xfrm>
            <a:off x="10728276" y="7820383"/>
            <a:ext cx="481325" cy="383863"/>
            <a:chOff x="10728276" y="7820383"/>
            <a:chExt cx="481325" cy="383863"/>
          </a:xfrm>
        </p:grpSpPr>
        <p:grpSp>
          <p:nvGrpSpPr>
            <p:cNvPr id="1090" name="그룹 1090"/>
            <p:cNvGrpSpPr/>
            <p:nvPr/>
          </p:nvGrpSpPr>
          <p:grpSpPr>
            <a:xfrm>
              <a:off x="10780216" y="7823961"/>
              <a:ext cx="383863" cy="376706"/>
              <a:chOff x="10780216" y="7823961"/>
              <a:chExt cx="383863" cy="376706"/>
            </a:xfrm>
          </p:grpSpPr>
          <p:pic>
            <p:nvPicPr>
              <p:cNvPr id="329" name="Object 328"/>
              <p:cNvPicPr>
                <a:picLocks noChangeAspect="1"/>
              </p:cNvPicPr>
              <p:nvPr/>
            </p:nvPicPr>
            <p:blipFill>
              <a:blip r:embed="rId151" cstate="print"/>
              <a:stretch>
                <a:fillRect/>
              </a:stretch>
            </p:blipFill>
            <p:spPr>
              <a:xfrm rot="-5400000">
                <a:off x="10780216" y="7823961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31" name="Object 330"/>
            <p:cNvPicPr>
              <a:picLocks noChangeAspect="1"/>
            </p:cNvPicPr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0608661" y="7828066"/>
              <a:ext cx="561184" cy="429906"/>
            </a:xfrm>
            <a:prstGeom prst="rect">
              <a:avLst/>
            </a:prstGeom>
          </p:spPr>
        </p:pic>
        <p:pic>
          <p:nvPicPr>
            <p:cNvPr id="332" name="Object 331"/>
            <p:cNvPicPr>
              <a:picLocks noChangeAspect="1"/>
            </p:cNvPicPr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0798618" y="7828608"/>
              <a:ext cx="552584" cy="439430"/>
            </a:xfrm>
            <a:prstGeom prst="rect">
              <a:avLst/>
            </a:prstGeom>
          </p:spPr>
        </p:pic>
      </p:grpSp>
      <p:grpSp>
        <p:nvGrpSpPr>
          <p:cNvPr id="1091" name="그룹 1091"/>
          <p:cNvGrpSpPr/>
          <p:nvPr/>
        </p:nvGrpSpPr>
        <p:grpSpPr>
          <a:xfrm>
            <a:off x="10735848" y="8242671"/>
            <a:ext cx="481325" cy="383863"/>
            <a:chOff x="10735848" y="8242671"/>
            <a:chExt cx="481325" cy="383863"/>
          </a:xfrm>
        </p:grpSpPr>
        <p:grpSp>
          <p:nvGrpSpPr>
            <p:cNvPr id="1092" name="그룹 1092"/>
            <p:cNvGrpSpPr/>
            <p:nvPr/>
          </p:nvGrpSpPr>
          <p:grpSpPr>
            <a:xfrm>
              <a:off x="10787788" y="8246250"/>
              <a:ext cx="383863" cy="376706"/>
              <a:chOff x="10787788" y="8246250"/>
              <a:chExt cx="383863" cy="376706"/>
            </a:xfrm>
          </p:grpSpPr>
          <p:pic>
            <p:nvPicPr>
              <p:cNvPr id="336" name="Object 335"/>
              <p:cNvPicPr>
                <a:picLocks noChangeAspect="1"/>
              </p:cNvPicPr>
              <p:nvPr/>
            </p:nvPicPr>
            <p:blipFill>
              <a:blip r:embed="rId154" cstate="print"/>
              <a:stretch>
                <a:fillRect/>
              </a:stretch>
            </p:blipFill>
            <p:spPr>
              <a:xfrm rot="-5400000">
                <a:off x="10787788" y="8246250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38" name="Object 337"/>
            <p:cNvPicPr>
              <a:picLocks noChangeAspect="1"/>
            </p:cNvPicPr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10629071" y="8250365"/>
              <a:ext cx="553299" cy="439401"/>
            </a:xfrm>
            <a:prstGeom prst="rect">
              <a:avLst/>
            </a:prstGeom>
          </p:spPr>
        </p:pic>
        <p:pic>
          <p:nvPicPr>
            <p:cNvPr id="339" name="Object 338"/>
            <p:cNvPicPr>
              <a:picLocks noChangeAspect="1"/>
            </p:cNvPicPr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10799638" y="8250908"/>
              <a:ext cx="520794" cy="429878"/>
            </a:xfrm>
            <a:prstGeom prst="rect">
              <a:avLst/>
            </a:prstGeom>
          </p:spPr>
        </p:pic>
      </p:grpSp>
      <p:grpSp>
        <p:nvGrpSpPr>
          <p:cNvPr id="1093" name="그룹 1093"/>
          <p:cNvGrpSpPr/>
          <p:nvPr/>
        </p:nvGrpSpPr>
        <p:grpSpPr>
          <a:xfrm>
            <a:off x="10735850" y="8675678"/>
            <a:ext cx="481324" cy="383863"/>
            <a:chOff x="10735850" y="8675678"/>
            <a:chExt cx="481324" cy="383863"/>
          </a:xfrm>
        </p:grpSpPr>
        <p:grpSp>
          <p:nvGrpSpPr>
            <p:cNvPr id="1094" name="그룹 1094"/>
            <p:cNvGrpSpPr/>
            <p:nvPr/>
          </p:nvGrpSpPr>
          <p:grpSpPr>
            <a:xfrm>
              <a:off x="10787788" y="8679257"/>
              <a:ext cx="383863" cy="376706"/>
              <a:chOff x="10787788" y="8679257"/>
              <a:chExt cx="383863" cy="376706"/>
            </a:xfrm>
          </p:grpSpPr>
          <p:pic>
            <p:nvPicPr>
              <p:cNvPr id="343" name="Object 342"/>
              <p:cNvPicPr>
                <a:picLocks noChangeAspect="1"/>
              </p:cNvPicPr>
              <p:nvPr/>
            </p:nvPicPr>
            <p:blipFill>
              <a:blip r:embed="rId157" cstate="print"/>
              <a:stretch>
                <a:fillRect/>
              </a:stretch>
            </p:blipFill>
            <p:spPr>
              <a:xfrm rot="-5400000">
                <a:off x="10787788" y="8679257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45" name="Object 344"/>
            <p:cNvPicPr>
              <a:picLocks noChangeAspect="1"/>
            </p:cNvPicPr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10616235" y="8683369"/>
              <a:ext cx="554861" cy="429878"/>
            </a:xfrm>
            <a:prstGeom prst="rect">
              <a:avLst/>
            </a:prstGeom>
          </p:spPr>
        </p:pic>
        <p:pic>
          <p:nvPicPr>
            <p:cNvPr id="346" name="Object 345"/>
            <p:cNvPicPr>
              <a:picLocks noChangeAspect="1"/>
            </p:cNvPicPr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10795466" y="8683913"/>
              <a:ext cx="563365" cy="439401"/>
            </a:xfrm>
            <a:prstGeom prst="rect">
              <a:avLst/>
            </a:prstGeom>
          </p:spPr>
        </p:pic>
      </p:grpSp>
      <p:grpSp>
        <p:nvGrpSpPr>
          <p:cNvPr id="1095" name="그룹 1095"/>
          <p:cNvGrpSpPr/>
          <p:nvPr/>
        </p:nvGrpSpPr>
        <p:grpSpPr>
          <a:xfrm>
            <a:off x="13625373" y="6951468"/>
            <a:ext cx="481401" cy="383863"/>
            <a:chOff x="13625373" y="6951468"/>
            <a:chExt cx="481401" cy="383863"/>
          </a:xfrm>
        </p:grpSpPr>
        <p:grpSp>
          <p:nvGrpSpPr>
            <p:cNvPr id="1096" name="그룹 1096"/>
            <p:cNvGrpSpPr/>
            <p:nvPr/>
          </p:nvGrpSpPr>
          <p:grpSpPr>
            <a:xfrm>
              <a:off x="13677327" y="6955046"/>
              <a:ext cx="383863" cy="376706"/>
              <a:chOff x="13677327" y="6955046"/>
              <a:chExt cx="383863" cy="376706"/>
            </a:xfrm>
          </p:grpSpPr>
          <p:pic>
            <p:nvPicPr>
              <p:cNvPr id="350" name="Object 349"/>
              <p:cNvPicPr>
                <a:picLocks noChangeAspect="1"/>
              </p:cNvPicPr>
              <p:nvPr/>
            </p:nvPicPr>
            <p:blipFill>
              <a:blip r:embed="rId160" cstate="print"/>
              <a:stretch>
                <a:fillRect/>
              </a:stretch>
            </p:blipFill>
            <p:spPr>
              <a:xfrm rot="-5400000">
                <a:off x="13677327" y="6955046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52" name="Object 351"/>
            <p:cNvPicPr>
              <a:picLocks noChangeAspect="1"/>
            </p:cNvPicPr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3461939" y="6959150"/>
              <a:ext cx="598803" cy="429906"/>
            </a:xfrm>
            <a:prstGeom prst="rect">
              <a:avLst/>
            </a:prstGeom>
          </p:spPr>
        </p:pic>
        <p:pic>
          <p:nvPicPr>
            <p:cNvPr id="353" name="Object 352"/>
            <p:cNvPicPr>
              <a:picLocks noChangeAspect="1"/>
            </p:cNvPicPr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13702438" y="6959693"/>
              <a:ext cx="519061" cy="439430"/>
            </a:xfrm>
            <a:prstGeom prst="rect">
              <a:avLst/>
            </a:prstGeom>
          </p:spPr>
        </p:pic>
      </p:grpSp>
      <p:grpSp>
        <p:nvGrpSpPr>
          <p:cNvPr id="1097" name="그룹 1097"/>
          <p:cNvGrpSpPr/>
          <p:nvPr/>
        </p:nvGrpSpPr>
        <p:grpSpPr>
          <a:xfrm>
            <a:off x="13625373" y="7384475"/>
            <a:ext cx="481401" cy="383863"/>
            <a:chOff x="13625373" y="7384475"/>
            <a:chExt cx="481401" cy="383863"/>
          </a:xfrm>
        </p:grpSpPr>
        <p:grpSp>
          <p:nvGrpSpPr>
            <p:cNvPr id="1098" name="그룹 1098"/>
            <p:cNvGrpSpPr/>
            <p:nvPr/>
          </p:nvGrpSpPr>
          <p:grpSpPr>
            <a:xfrm>
              <a:off x="13677327" y="7388053"/>
              <a:ext cx="383863" cy="376706"/>
              <a:chOff x="13677327" y="7388053"/>
              <a:chExt cx="383863" cy="376706"/>
            </a:xfrm>
          </p:grpSpPr>
          <p:pic>
            <p:nvPicPr>
              <p:cNvPr id="357" name="Object 356"/>
              <p:cNvPicPr>
                <a:picLocks noChangeAspect="1"/>
              </p:cNvPicPr>
              <p:nvPr/>
            </p:nvPicPr>
            <p:blipFill>
              <a:blip r:embed="rId163" cstate="print"/>
              <a:stretch>
                <a:fillRect/>
              </a:stretch>
            </p:blipFill>
            <p:spPr>
              <a:xfrm rot="-5400000">
                <a:off x="13677327" y="7388053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59" name="Object 358"/>
            <p:cNvPicPr>
              <a:picLocks noChangeAspect="1"/>
            </p:cNvPicPr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13518415" y="7392155"/>
              <a:ext cx="513175" cy="429906"/>
            </a:xfrm>
            <a:prstGeom prst="rect">
              <a:avLst/>
            </a:prstGeom>
          </p:spPr>
        </p:pic>
        <p:pic>
          <p:nvPicPr>
            <p:cNvPr id="360" name="Object 359"/>
            <p:cNvPicPr>
              <a:picLocks noChangeAspect="1"/>
            </p:cNvPicPr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13685067" y="7392698"/>
              <a:ext cx="563365" cy="439430"/>
            </a:xfrm>
            <a:prstGeom prst="rect">
              <a:avLst/>
            </a:prstGeom>
          </p:spPr>
        </p:pic>
      </p:grpSp>
      <p:grpSp>
        <p:nvGrpSpPr>
          <p:cNvPr id="1099" name="그룹 1099"/>
          <p:cNvGrpSpPr/>
          <p:nvPr/>
        </p:nvGrpSpPr>
        <p:grpSpPr>
          <a:xfrm>
            <a:off x="13632945" y="7806763"/>
            <a:ext cx="432239" cy="383863"/>
            <a:chOff x="13632945" y="7806763"/>
            <a:chExt cx="432239" cy="383863"/>
          </a:xfrm>
        </p:grpSpPr>
        <p:grpSp>
          <p:nvGrpSpPr>
            <p:cNvPr id="1100" name="그룹 1100"/>
            <p:cNvGrpSpPr/>
            <p:nvPr/>
          </p:nvGrpSpPr>
          <p:grpSpPr>
            <a:xfrm>
              <a:off x="13684899" y="7810342"/>
              <a:ext cx="383863" cy="376706"/>
              <a:chOff x="13684899" y="7810342"/>
              <a:chExt cx="383863" cy="376706"/>
            </a:xfrm>
          </p:grpSpPr>
          <p:pic>
            <p:nvPicPr>
              <p:cNvPr id="364" name="Object 363"/>
              <p:cNvPicPr>
                <a:picLocks noChangeAspect="1"/>
              </p:cNvPicPr>
              <p:nvPr/>
            </p:nvPicPr>
            <p:blipFill>
              <a:blip r:embed="rId166" cstate="print"/>
              <a:stretch>
                <a:fillRect/>
              </a:stretch>
            </p:blipFill>
            <p:spPr>
              <a:xfrm rot="-5400000">
                <a:off x="13684899" y="7810342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66" name="Object 365"/>
            <p:cNvPicPr>
              <a:picLocks noChangeAspect="1"/>
            </p:cNvPicPr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13525225" y="7814445"/>
              <a:ext cx="549394" cy="439430"/>
            </a:xfrm>
            <a:prstGeom prst="rect">
              <a:avLst/>
            </a:prstGeom>
          </p:spPr>
        </p:pic>
      </p:grpSp>
      <p:grpSp>
        <p:nvGrpSpPr>
          <p:cNvPr id="1101" name="그룹 1101"/>
          <p:cNvGrpSpPr/>
          <p:nvPr/>
        </p:nvGrpSpPr>
        <p:grpSpPr>
          <a:xfrm>
            <a:off x="13632945" y="8239770"/>
            <a:ext cx="481401" cy="383863"/>
            <a:chOff x="13632945" y="8239770"/>
            <a:chExt cx="481401" cy="383863"/>
          </a:xfrm>
        </p:grpSpPr>
        <p:grpSp>
          <p:nvGrpSpPr>
            <p:cNvPr id="1102" name="그룹 1102"/>
            <p:cNvGrpSpPr/>
            <p:nvPr/>
          </p:nvGrpSpPr>
          <p:grpSpPr>
            <a:xfrm>
              <a:off x="13684899" y="8243349"/>
              <a:ext cx="383863" cy="376706"/>
              <a:chOff x="13684899" y="8243349"/>
              <a:chExt cx="383863" cy="376706"/>
            </a:xfrm>
          </p:grpSpPr>
          <p:pic>
            <p:nvPicPr>
              <p:cNvPr id="370" name="Object 369"/>
              <p:cNvPicPr>
                <a:picLocks noChangeAspect="1"/>
              </p:cNvPicPr>
              <p:nvPr/>
            </p:nvPicPr>
            <p:blipFill>
              <a:blip r:embed="rId168" cstate="print"/>
              <a:stretch>
                <a:fillRect/>
              </a:stretch>
            </p:blipFill>
            <p:spPr>
              <a:xfrm rot="-5400000">
                <a:off x="13684899" y="8243349"/>
                <a:ext cx="383863" cy="376706"/>
              </a:xfrm>
              <a:prstGeom prst="rect">
                <a:avLst/>
              </a:prstGeom>
            </p:spPr>
          </p:pic>
        </p:grpSp>
        <p:pic>
          <p:nvPicPr>
            <p:cNvPr id="372" name="Object 371"/>
            <p:cNvPicPr>
              <a:picLocks noChangeAspect="1"/>
            </p:cNvPicPr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13536940" y="8247460"/>
              <a:ext cx="516642" cy="439401"/>
            </a:xfrm>
            <a:prstGeom prst="rect">
              <a:avLst/>
            </a:prstGeom>
          </p:spPr>
        </p:pic>
        <p:pic>
          <p:nvPicPr>
            <p:cNvPr id="373" name="Object 372"/>
            <p:cNvPicPr>
              <a:picLocks noChangeAspect="1"/>
            </p:cNvPicPr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13716134" y="8248002"/>
              <a:ext cx="512013" cy="439401"/>
            </a:xfrm>
            <a:prstGeom prst="rect">
              <a:avLst/>
            </a:prstGeom>
          </p:spPr>
        </p:pic>
      </p:grpSp>
      <p:grpSp>
        <p:nvGrpSpPr>
          <p:cNvPr id="1103" name="그룹 1103"/>
          <p:cNvGrpSpPr/>
          <p:nvPr/>
        </p:nvGrpSpPr>
        <p:grpSpPr>
          <a:xfrm>
            <a:off x="11750271" y="6968605"/>
            <a:ext cx="389571" cy="382308"/>
            <a:chOff x="11750271" y="6968605"/>
            <a:chExt cx="389571" cy="382308"/>
          </a:xfrm>
        </p:grpSpPr>
        <p:pic>
          <p:nvPicPr>
            <p:cNvPr id="376" name="Object 375"/>
            <p:cNvPicPr>
              <a:picLocks noChangeAspect="1"/>
            </p:cNvPicPr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11750271" y="6968605"/>
              <a:ext cx="389571" cy="382308"/>
            </a:xfrm>
            <a:prstGeom prst="rect">
              <a:avLst/>
            </a:prstGeom>
          </p:spPr>
        </p:pic>
      </p:grpSp>
      <p:pic>
        <p:nvPicPr>
          <p:cNvPr id="378" name="Object 377"/>
          <p:cNvPicPr>
            <a:picLocks noChangeAspect="1"/>
          </p:cNvPicPr>
          <p:nvPr/>
        </p:nvPicPr>
        <p:blipFill>
          <a:blip r:embed="rId172" cstate="print"/>
          <a:stretch>
            <a:fillRect/>
          </a:stretch>
        </p:blipFill>
        <p:spPr>
          <a:xfrm>
            <a:off x="11662945" y="6884824"/>
            <a:ext cx="614913" cy="607262"/>
          </a:xfrm>
          <a:prstGeom prst="rect">
            <a:avLst/>
          </a:prstGeom>
        </p:spPr>
      </p:pic>
      <p:grpSp>
        <p:nvGrpSpPr>
          <p:cNvPr id="1104" name="그룹 1104"/>
          <p:cNvGrpSpPr/>
          <p:nvPr/>
        </p:nvGrpSpPr>
        <p:grpSpPr>
          <a:xfrm>
            <a:off x="11740868" y="8647962"/>
            <a:ext cx="389571" cy="382308"/>
            <a:chOff x="11740868" y="8647962"/>
            <a:chExt cx="389571" cy="382308"/>
          </a:xfrm>
        </p:grpSpPr>
        <p:pic>
          <p:nvPicPr>
            <p:cNvPr id="380" name="Object 379"/>
            <p:cNvPicPr>
              <a:picLocks noChangeAspect="1"/>
            </p:cNvPicPr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11740868" y="8647962"/>
              <a:ext cx="389571" cy="382308"/>
            </a:xfrm>
            <a:prstGeom prst="rect">
              <a:avLst/>
            </a:prstGeom>
          </p:spPr>
        </p:pic>
      </p:grpSp>
      <p:pic>
        <p:nvPicPr>
          <p:cNvPr id="382" name="Object 381"/>
          <p:cNvPicPr>
            <a:picLocks noChangeAspect="1"/>
          </p:cNvPicPr>
          <p:nvPr/>
        </p:nvPicPr>
        <p:blipFill>
          <a:blip r:embed="rId174" cstate="print"/>
          <a:stretch>
            <a:fillRect/>
          </a:stretch>
        </p:blipFill>
        <p:spPr>
          <a:xfrm>
            <a:off x="11754666" y="8564927"/>
            <a:ext cx="465141" cy="607291"/>
          </a:xfrm>
          <a:prstGeom prst="rect">
            <a:avLst/>
          </a:prstGeom>
        </p:spPr>
      </p:pic>
      <p:grpSp>
        <p:nvGrpSpPr>
          <p:cNvPr id="1105" name="그룹 1105"/>
          <p:cNvGrpSpPr/>
          <p:nvPr/>
        </p:nvGrpSpPr>
        <p:grpSpPr>
          <a:xfrm>
            <a:off x="6271511" y="3830241"/>
            <a:ext cx="285615" cy="40941"/>
            <a:chOff x="6271511" y="3830241"/>
            <a:chExt cx="285615" cy="40941"/>
          </a:xfrm>
        </p:grpSpPr>
        <p:pic>
          <p:nvPicPr>
            <p:cNvPr id="384" name="Object 383"/>
            <p:cNvPicPr>
              <a:picLocks noChangeAspect="1"/>
            </p:cNvPicPr>
            <p:nvPr/>
          </p:nvPicPr>
          <p:blipFill>
            <a:blip r:embed="rId175" cstate="print"/>
            <a:stretch>
              <a:fillRect/>
            </a:stretch>
          </p:blipFill>
          <p:spPr>
            <a:xfrm rot="10800000">
              <a:off x="6271511" y="3830241"/>
              <a:ext cx="285615" cy="40941"/>
            </a:xfrm>
            <a:prstGeom prst="rect">
              <a:avLst/>
            </a:prstGeom>
          </p:spPr>
        </p:pic>
      </p:grpSp>
      <p:grpSp>
        <p:nvGrpSpPr>
          <p:cNvPr id="1106" name="그룹 1106"/>
          <p:cNvGrpSpPr/>
          <p:nvPr/>
        </p:nvGrpSpPr>
        <p:grpSpPr>
          <a:xfrm>
            <a:off x="10235521" y="3830241"/>
            <a:ext cx="266574" cy="40941"/>
            <a:chOff x="10235521" y="3830241"/>
            <a:chExt cx="266574" cy="40941"/>
          </a:xfrm>
        </p:grpSpPr>
        <p:pic>
          <p:nvPicPr>
            <p:cNvPr id="387" name="Object 386"/>
            <p:cNvPicPr>
              <a:picLocks noChangeAspect="1"/>
            </p:cNvPicPr>
            <p:nvPr/>
          </p:nvPicPr>
          <p:blipFill>
            <a:blip r:embed="rId176" cstate="print"/>
            <a:stretch>
              <a:fillRect/>
            </a:stretch>
          </p:blipFill>
          <p:spPr>
            <a:xfrm rot="10800000">
              <a:off x="10235521" y="3830241"/>
              <a:ext cx="266574" cy="40941"/>
            </a:xfrm>
            <a:prstGeom prst="rect">
              <a:avLst/>
            </a:prstGeom>
          </p:spPr>
        </p:pic>
      </p:grpSp>
      <p:pic>
        <p:nvPicPr>
          <p:cNvPr id="389" name="Object 388"/>
          <p:cNvPicPr>
            <a:picLocks noChangeAspect="1"/>
          </p:cNvPicPr>
          <p:nvPr/>
        </p:nvPicPr>
        <p:blipFill>
          <a:blip r:embed="rId177" cstate="print"/>
          <a:stretch>
            <a:fillRect/>
          </a:stretch>
        </p:blipFill>
        <p:spPr>
          <a:xfrm>
            <a:off x="3246662" y="2370315"/>
            <a:ext cx="2146361" cy="545946"/>
          </a:xfrm>
          <a:prstGeom prst="rect">
            <a:avLst/>
          </a:prstGeom>
        </p:spPr>
      </p:pic>
      <p:pic>
        <p:nvPicPr>
          <p:cNvPr id="390" name="Object 389"/>
          <p:cNvPicPr>
            <a:picLocks noChangeAspect="1"/>
          </p:cNvPicPr>
          <p:nvPr/>
        </p:nvPicPr>
        <p:blipFill>
          <a:blip r:embed="rId178" cstate="print"/>
          <a:stretch>
            <a:fillRect/>
          </a:stretch>
        </p:blipFill>
        <p:spPr>
          <a:xfrm>
            <a:off x="1020834" y="1300324"/>
            <a:ext cx="6769321" cy="5789923"/>
          </a:xfrm>
          <a:prstGeom prst="rect">
            <a:avLst/>
          </a:prstGeom>
        </p:spPr>
      </p:pic>
      <p:grpSp>
        <p:nvGrpSpPr>
          <p:cNvPr id="1107" name="그룹 1107"/>
          <p:cNvGrpSpPr/>
          <p:nvPr/>
        </p:nvGrpSpPr>
        <p:grpSpPr>
          <a:xfrm>
            <a:off x="6537714" y="2344405"/>
            <a:ext cx="3692676" cy="3361172"/>
            <a:chOff x="6537714" y="2344405"/>
            <a:chExt cx="3692676" cy="3361172"/>
          </a:xfrm>
        </p:grpSpPr>
        <p:pic>
          <p:nvPicPr>
            <p:cNvPr id="392" name="Object 391"/>
            <p:cNvPicPr>
              <a:picLocks noChangeAspect="1"/>
            </p:cNvPicPr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7254379" y="2370315"/>
              <a:ext cx="2106180" cy="553003"/>
            </a:xfrm>
            <a:prstGeom prst="rect">
              <a:avLst/>
            </a:prstGeom>
          </p:spPr>
        </p:pic>
        <p:pic>
          <p:nvPicPr>
            <p:cNvPr id="393" name="Object 392"/>
            <p:cNvPicPr>
              <a:picLocks noChangeAspect="1"/>
            </p:cNvPicPr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4988428" y="1268919"/>
              <a:ext cx="6769321" cy="5915544"/>
            </a:xfrm>
            <a:prstGeom prst="rect">
              <a:avLst/>
            </a:prstGeom>
          </p:spPr>
        </p:pic>
        <p:grpSp>
          <p:nvGrpSpPr>
            <p:cNvPr id="1108" name="그룹 1108"/>
            <p:cNvGrpSpPr/>
            <p:nvPr/>
          </p:nvGrpSpPr>
          <p:grpSpPr>
            <a:xfrm>
              <a:off x="6537714" y="2344405"/>
              <a:ext cx="3692676" cy="2987080"/>
              <a:chOff x="6537714" y="2344405"/>
              <a:chExt cx="3692676" cy="2987080"/>
            </a:xfrm>
          </p:grpSpPr>
          <p:pic>
            <p:nvPicPr>
              <p:cNvPr id="395" name="Object 394"/>
              <p:cNvPicPr>
                <a:picLocks noChangeAspect="1"/>
              </p:cNvPicPr>
              <p:nvPr/>
            </p:nvPicPr>
            <p:blipFill>
              <a:blip r:embed="rId181" cstate="print"/>
              <a:stretch>
                <a:fillRect/>
              </a:stretch>
            </p:blipFill>
            <p:spPr>
              <a:xfrm>
                <a:off x="6537714" y="2344405"/>
                <a:ext cx="3692676" cy="2987080"/>
              </a:xfrm>
              <a:prstGeom prst="rect">
                <a:avLst/>
              </a:prstGeom>
            </p:spPr>
          </p:pic>
        </p:grpSp>
      </p:grpSp>
      <p:grpSp>
        <p:nvGrpSpPr>
          <p:cNvPr id="1109" name="그룹 1109"/>
          <p:cNvGrpSpPr/>
          <p:nvPr/>
        </p:nvGrpSpPr>
        <p:grpSpPr>
          <a:xfrm>
            <a:off x="10519744" y="2336701"/>
            <a:ext cx="3692676" cy="2987080"/>
            <a:chOff x="10519744" y="2336701"/>
            <a:chExt cx="3692676" cy="2987080"/>
          </a:xfrm>
        </p:grpSpPr>
        <p:pic>
          <p:nvPicPr>
            <p:cNvPr id="399" name="Object 398"/>
            <p:cNvPicPr>
              <a:picLocks noChangeAspect="1"/>
            </p:cNvPicPr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1248356" y="2374114"/>
              <a:ext cx="2122628" cy="553003"/>
            </a:xfrm>
            <a:prstGeom prst="rect">
              <a:avLst/>
            </a:prstGeom>
          </p:spPr>
        </p:pic>
        <p:pic>
          <p:nvPicPr>
            <p:cNvPr id="400" name="Object 399"/>
            <p:cNvPicPr>
              <a:picLocks noChangeAspect="1"/>
            </p:cNvPicPr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8998623" y="1510903"/>
              <a:ext cx="6769321" cy="4962791"/>
            </a:xfrm>
            <a:prstGeom prst="rect">
              <a:avLst/>
            </a:prstGeom>
          </p:spPr>
        </p:pic>
        <p:grpSp>
          <p:nvGrpSpPr>
            <p:cNvPr id="1110" name="그룹 1110"/>
            <p:cNvGrpSpPr/>
            <p:nvPr/>
          </p:nvGrpSpPr>
          <p:grpSpPr>
            <a:xfrm>
              <a:off x="10519744" y="2336701"/>
              <a:ext cx="3692676" cy="2987080"/>
              <a:chOff x="10519744" y="2336701"/>
              <a:chExt cx="3692676" cy="2987080"/>
            </a:xfrm>
          </p:grpSpPr>
          <p:pic>
            <p:nvPicPr>
              <p:cNvPr id="402" name="Object 401"/>
              <p:cNvPicPr>
                <a:picLocks noChangeAspect="1"/>
              </p:cNvPicPr>
              <p:nvPr/>
            </p:nvPicPr>
            <p:blipFill>
              <a:blip r:embed="rId184" cstate="print"/>
              <a:stretch>
                <a:fillRect/>
              </a:stretch>
            </p:blipFill>
            <p:spPr>
              <a:xfrm>
                <a:off x="10519744" y="2336701"/>
                <a:ext cx="3692676" cy="2987080"/>
              </a:xfrm>
              <a:prstGeom prst="rect">
                <a:avLst/>
              </a:prstGeom>
            </p:spPr>
          </p:pic>
        </p:grpSp>
      </p:grpSp>
      <p:grpSp>
        <p:nvGrpSpPr>
          <p:cNvPr id="1111" name="그룹 1111"/>
          <p:cNvGrpSpPr/>
          <p:nvPr/>
        </p:nvGrpSpPr>
        <p:grpSpPr>
          <a:xfrm>
            <a:off x="3726061" y="3573469"/>
            <a:ext cx="387672" cy="380444"/>
            <a:chOff x="3726061" y="3573469"/>
            <a:chExt cx="387672" cy="380444"/>
          </a:xfrm>
        </p:grpSpPr>
        <p:pic>
          <p:nvPicPr>
            <p:cNvPr id="406" name="Object 405"/>
            <p:cNvPicPr>
              <a:picLocks noChangeAspect="1"/>
            </p:cNvPicPr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3726061" y="3573469"/>
              <a:ext cx="387672" cy="380444"/>
            </a:xfrm>
            <a:prstGeom prst="rect">
              <a:avLst/>
            </a:prstGeom>
          </p:spPr>
        </p:pic>
      </p:grpSp>
      <p:pic>
        <p:nvPicPr>
          <p:cNvPr id="408" name="Object 407"/>
          <p:cNvPicPr>
            <a:picLocks noChangeAspect="1"/>
          </p:cNvPicPr>
          <p:nvPr/>
        </p:nvPicPr>
        <p:blipFill>
          <a:blip r:embed="rId186" cstate="print"/>
          <a:stretch>
            <a:fillRect/>
          </a:stretch>
        </p:blipFill>
        <p:spPr>
          <a:xfrm>
            <a:off x="3608769" y="3490836"/>
            <a:ext cx="661332" cy="593349"/>
          </a:xfrm>
          <a:prstGeom prst="rect">
            <a:avLst/>
          </a:prstGeom>
        </p:spPr>
      </p:pic>
      <p:grpSp>
        <p:nvGrpSpPr>
          <p:cNvPr id="1112" name="그룹 1112"/>
          <p:cNvGrpSpPr/>
          <p:nvPr/>
        </p:nvGrpSpPr>
        <p:grpSpPr>
          <a:xfrm>
            <a:off x="4205872" y="3573469"/>
            <a:ext cx="387672" cy="380444"/>
            <a:chOff x="4205872" y="3573469"/>
            <a:chExt cx="387672" cy="380444"/>
          </a:xfrm>
        </p:grpSpPr>
        <p:pic>
          <p:nvPicPr>
            <p:cNvPr id="410" name="Object 409"/>
            <p:cNvPicPr>
              <a:picLocks noChangeAspect="1"/>
            </p:cNvPicPr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4205872" y="3573469"/>
              <a:ext cx="387672" cy="380444"/>
            </a:xfrm>
            <a:prstGeom prst="rect">
              <a:avLst/>
            </a:prstGeom>
          </p:spPr>
        </p:pic>
      </p:grpSp>
      <p:pic>
        <p:nvPicPr>
          <p:cNvPr id="412" name="Object 411"/>
          <p:cNvPicPr>
            <a:picLocks noChangeAspect="1"/>
          </p:cNvPicPr>
          <p:nvPr/>
        </p:nvPicPr>
        <p:blipFill>
          <a:blip r:embed="rId188" cstate="print"/>
          <a:stretch>
            <a:fillRect/>
          </a:stretch>
        </p:blipFill>
        <p:spPr>
          <a:xfrm>
            <a:off x="4038715" y="3490836"/>
            <a:ext cx="741285" cy="602873"/>
          </a:xfrm>
          <a:prstGeom prst="rect">
            <a:avLst/>
          </a:prstGeom>
        </p:spPr>
      </p:pic>
      <p:grpSp>
        <p:nvGrpSpPr>
          <p:cNvPr id="1113" name="그룹 1113"/>
          <p:cNvGrpSpPr/>
          <p:nvPr/>
        </p:nvGrpSpPr>
        <p:grpSpPr>
          <a:xfrm>
            <a:off x="4683964" y="3573469"/>
            <a:ext cx="387672" cy="380444"/>
            <a:chOff x="4683964" y="3573469"/>
            <a:chExt cx="387672" cy="380444"/>
          </a:xfrm>
        </p:grpSpPr>
        <p:pic>
          <p:nvPicPr>
            <p:cNvPr id="414" name="Object 413"/>
            <p:cNvPicPr>
              <a:picLocks noChangeAspect="1"/>
            </p:cNvPicPr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4683964" y="3573469"/>
              <a:ext cx="387672" cy="380444"/>
            </a:xfrm>
            <a:prstGeom prst="rect">
              <a:avLst/>
            </a:prstGeom>
          </p:spPr>
        </p:pic>
      </p:grpSp>
      <p:pic>
        <p:nvPicPr>
          <p:cNvPr id="416" name="Object 415"/>
          <p:cNvPicPr>
            <a:picLocks noChangeAspect="1"/>
          </p:cNvPicPr>
          <p:nvPr/>
        </p:nvPicPr>
        <p:blipFill>
          <a:blip r:embed="rId190" cstate="print"/>
          <a:stretch>
            <a:fillRect/>
          </a:stretch>
        </p:blipFill>
        <p:spPr>
          <a:xfrm>
            <a:off x="4597401" y="3490836"/>
            <a:ext cx="611571" cy="602873"/>
          </a:xfrm>
          <a:prstGeom prst="rect">
            <a:avLst/>
          </a:prstGeom>
        </p:spPr>
      </p:pic>
      <p:grpSp>
        <p:nvGrpSpPr>
          <p:cNvPr id="1114" name="그룹 1114"/>
          <p:cNvGrpSpPr/>
          <p:nvPr/>
        </p:nvGrpSpPr>
        <p:grpSpPr>
          <a:xfrm>
            <a:off x="5156286" y="3146622"/>
            <a:ext cx="387672" cy="380444"/>
            <a:chOff x="5156286" y="3146622"/>
            <a:chExt cx="387672" cy="380444"/>
          </a:xfrm>
        </p:grpSpPr>
        <p:pic>
          <p:nvPicPr>
            <p:cNvPr id="418" name="Object 417"/>
            <p:cNvPicPr>
              <a:picLocks noChangeAspect="1"/>
            </p:cNvPicPr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5156286" y="3146622"/>
              <a:ext cx="387672" cy="380444"/>
            </a:xfrm>
            <a:prstGeom prst="rect">
              <a:avLst/>
            </a:prstGeom>
          </p:spPr>
        </p:pic>
      </p:grpSp>
      <p:pic>
        <p:nvPicPr>
          <p:cNvPr id="420" name="Object 419"/>
          <p:cNvPicPr>
            <a:picLocks noChangeAspect="1"/>
          </p:cNvPicPr>
          <p:nvPr/>
        </p:nvPicPr>
        <p:blipFill>
          <a:blip r:embed="rId192" cstate="print"/>
          <a:stretch>
            <a:fillRect/>
          </a:stretch>
        </p:blipFill>
        <p:spPr>
          <a:xfrm>
            <a:off x="5098573" y="3063987"/>
            <a:ext cx="566247" cy="593349"/>
          </a:xfrm>
          <a:prstGeom prst="rect">
            <a:avLst/>
          </a:prstGeom>
        </p:spPr>
      </p:pic>
      <p:grpSp>
        <p:nvGrpSpPr>
          <p:cNvPr id="1115" name="그룹 1115"/>
          <p:cNvGrpSpPr/>
          <p:nvPr/>
        </p:nvGrpSpPr>
        <p:grpSpPr>
          <a:xfrm>
            <a:off x="4676360" y="3146622"/>
            <a:ext cx="387672" cy="380444"/>
            <a:chOff x="4676360" y="3146622"/>
            <a:chExt cx="387672" cy="380444"/>
          </a:xfrm>
        </p:grpSpPr>
        <p:pic>
          <p:nvPicPr>
            <p:cNvPr id="422" name="Object 421"/>
            <p:cNvPicPr>
              <a:picLocks noChangeAspect="1"/>
            </p:cNvPicPr>
            <p:nvPr/>
          </p:nvPicPr>
          <p:blipFill>
            <a:blip r:embed="rId193" cstate="print"/>
            <a:stretch>
              <a:fillRect/>
            </a:stretch>
          </p:blipFill>
          <p:spPr>
            <a:xfrm>
              <a:off x="4676360" y="3146622"/>
              <a:ext cx="387672" cy="380444"/>
            </a:xfrm>
            <a:prstGeom prst="rect">
              <a:avLst/>
            </a:prstGeom>
          </p:spPr>
        </p:pic>
      </p:grpSp>
      <p:pic>
        <p:nvPicPr>
          <p:cNvPr id="424" name="Object 423"/>
          <p:cNvPicPr>
            <a:picLocks noChangeAspect="1"/>
          </p:cNvPicPr>
          <p:nvPr/>
        </p:nvPicPr>
        <p:blipFill>
          <a:blip r:embed="rId194" cstate="print"/>
          <a:stretch>
            <a:fillRect/>
          </a:stretch>
        </p:blipFill>
        <p:spPr>
          <a:xfrm>
            <a:off x="4571960" y="3063987"/>
            <a:ext cx="618894" cy="593349"/>
          </a:xfrm>
          <a:prstGeom prst="rect">
            <a:avLst/>
          </a:prstGeom>
        </p:spPr>
      </p:pic>
      <p:grpSp>
        <p:nvGrpSpPr>
          <p:cNvPr id="1116" name="그룹 1116"/>
          <p:cNvGrpSpPr/>
          <p:nvPr/>
        </p:nvGrpSpPr>
        <p:grpSpPr>
          <a:xfrm>
            <a:off x="4202695" y="3999783"/>
            <a:ext cx="387672" cy="380444"/>
            <a:chOff x="4202695" y="3999783"/>
            <a:chExt cx="387672" cy="380444"/>
          </a:xfrm>
        </p:grpSpPr>
        <p:pic>
          <p:nvPicPr>
            <p:cNvPr id="426" name="Object 425"/>
            <p:cNvPicPr>
              <a:picLocks noChangeAspect="1"/>
            </p:cNvPicPr>
            <p:nvPr/>
          </p:nvPicPr>
          <p:blipFill>
            <a:blip r:embed="rId195" cstate="print"/>
            <a:stretch>
              <a:fillRect/>
            </a:stretch>
          </p:blipFill>
          <p:spPr>
            <a:xfrm>
              <a:off x="4202695" y="3999783"/>
              <a:ext cx="387672" cy="380444"/>
            </a:xfrm>
            <a:prstGeom prst="rect">
              <a:avLst/>
            </a:prstGeom>
          </p:spPr>
        </p:pic>
      </p:grpSp>
      <p:pic>
        <p:nvPicPr>
          <p:cNvPr id="428" name="Object 427"/>
          <p:cNvPicPr>
            <a:picLocks noChangeAspect="1"/>
          </p:cNvPicPr>
          <p:nvPr/>
        </p:nvPicPr>
        <p:blipFill>
          <a:blip r:embed="rId196" cstate="print"/>
          <a:stretch>
            <a:fillRect/>
          </a:stretch>
        </p:blipFill>
        <p:spPr>
          <a:xfrm>
            <a:off x="4082450" y="3917146"/>
            <a:ext cx="699971" cy="602873"/>
          </a:xfrm>
          <a:prstGeom prst="rect">
            <a:avLst/>
          </a:prstGeom>
        </p:spPr>
      </p:pic>
      <p:grpSp>
        <p:nvGrpSpPr>
          <p:cNvPr id="1117" name="그룹 1117"/>
          <p:cNvGrpSpPr/>
          <p:nvPr/>
        </p:nvGrpSpPr>
        <p:grpSpPr>
          <a:xfrm>
            <a:off x="5160712" y="3999783"/>
            <a:ext cx="387672" cy="380444"/>
            <a:chOff x="5160712" y="3999783"/>
            <a:chExt cx="387672" cy="380444"/>
          </a:xfrm>
        </p:grpSpPr>
        <p:pic>
          <p:nvPicPr>
            <p:cNvPr id="430" name="Object 429"/>
            <p:cNvPicPr>
              <a:picLocks noChangeAspect="1"/>
            </p:cNvPicPr>
            <p:nvPr/>
          </p:nvPicPr>
          <p:blipFill>
            <a:blip r:embed="rId197" cstate="print"/>
            <a:stretch>
              <a:fillRect/>
            </a:stretch>
          </p:blipFill>
          <p:spPr>
            <a:xfrm>
              <a:off x="5160712" y="3999783"/>
              <a:ext cx="387672" cy="380444"/>
            </a:xfrm>
            <a:prstGeom prst="rect">
              <a:avLst/>
            </a:prstGeom>
          </p:spPr>
        </p:pic>
      </p:grpSp>
      <p:pic>
        <p:nvPicPr>
          <p:cNvPr id="432" name="Object 431"/>
          <p:cNvPicPr>
            <a:picLocks noChangeAspect="1"/>
          </p:cNvPicPr>
          <p:nvPr/>
        </p:nvPicPr>
        <p:blipFill>
          <a:blip r:embed="rId198" cstate="print"/>
          <a:stretch>
            <a:fillRect/>
          </a:stretch>
        </p:blipFill>
        <p:spPr>
          <a:xfrm>
            <a:off x="5148139" y="3917146"/>
            <a:ext cx="521009" cy="593349"/>
          </a:xfrm>
          <a:prstGeom prst="rect">
            <a:avLst/>
          </a:prstGeom>
        </p:spPr>
      </p:pic>
      <p:grpSp>
        <p:nvGrpSpPr>
          <p:cNvPr id="1118" name="그룹 1118"/>
          <p:cNvGrpSpPr/>
          <p:nvPr/>
        </p:nvGrpSpPr>
        <p:grpSpPr>
          <a:xfrm>
            <a:off x="4680787" y="3999783"/>
            <a:ext cx="387672" cy="380444"/>
            <a:chOff x="4680787" y="3999783"/>
            <a:chExt cx="387672" cy="380444"/>
          </a:xfrm>
        </p:grpSpPr>
        <p:pic>
          <p:nvPicPr>
            <p:cNvPr id="434" name="Object 433"/>
            <p:cNvPicPr>
              <a:picLocks noChangeAspect="1"/>
            </p:cNvPicPr>
            <p:nvPr/>
          </p:nvPicPr>
          <p:blipFill>
            <a:blip r:embed="rId199" cstate="print"/>
            <a:stretch>
              <a:fillRect/>
            </a:stretch>
          </p:blipFill>
          <p:spPr>
            <a:xfrm>
              <a:off x="4680787" y="3999783"/>
              <a:ext cx="387672" cy="380444"/>
            </a:xfrm>
            <a:prstGeom prst="rect">
              <a:avLst/>
            </a:prstGeom>
          </p:spPr>
        </p:pic>
      </p:grpSp>
      <p:pic>
        <p:nvPicPr>
          <p:cNvPr id="436" name="Object 435"/>
          <p:cNvPicPr>
            <a:picLocks noChangeAspect="1"/>
          </p:cNvPicPr>
          <p:nvPr/>
        </p:nvPicPr>
        <p:blipFill>
          <a:blip r:embed="rId200" cstate="print"/>
          <a:stretch>
            <a:fillRect/>
          </a:stretch>
        </p:blipFill>
        <p:spPr>
          <a:xfrm>
            <a:off x="4622208" y="3917146"/>
            <a:ext cx="576628" cy="593349"/>
          </a:xfrm>
          <a:prstGeom prst="rect">
            <a:avLst/>
          </a:prstGeom>
        </p:spPr>
      </p:pic>
      <p:grpSp>
        <p:nvGrpSpPr>
          <p:cNvPr id="1119" name="그룹 1119"/>
          <p:cNvGrpSpPr/>
          <p:nvPr/>
        </p:nvGrpSpPr>
        <p:grpSpPr>
          <a:xfrm>
            <a:off x="3722883" y="4424594"/>
            <a:ext cx="387672" cy="380444"/>
            <a:chOff x="3722883" y="4424594"/>
            <a:chExt cx="387672" cy="380444"/>
          </a:xfrm>
        </p:grpSpPr>
        <p:pic>
          <p:nvPicPr>
            <p:cNvPr id="438" name="Object 437"/>
            <p:cNvPicPr>
              <a:picLocks noChangeAspect="1"/>
            </p:cNvPicPr>
            <p:nvPr/>
          </p:nvPicPr>
          <p:blipFill>
            <a:blip r:embed="rId201" cstate="print"/>
            <a:stretch>
              <a:fillRect/>
            </a:stretch>
          </p:blipFill>
          <p:spPr>
            <a:xfrm>
              <a:off x="3722883" y="4424594"/>
              <a:ext cx="387672" cy="380444"/>
            </a:xfrm>
            <a:prstGeom prst="rect">
              <a:avLst/>
            </a:prstGeom>
          </p:spPr>
        </p:pic>
      </p:grpSp>
      <p:pic>
        <p:nvPicPr>
          <p:cNvPr id="440" name="Object 439"/>
          <p:cNvPicPr>
            <a:picLocks noChangeAspect="1"/>
          </p:cNvPicPr>
          <p:nvPr/>
        </p:nvPicPr>
        <p:blipFill>
          <a:blip r:embed="rId202" cstate="print"/>
          <a:stretch>
            <a:fillRect/>
          </a:stretch>
        </p:blipFill>
        <p:spPr>
          <a:xfrm>
            <a:off x="3657654" y="4341961"/>
            <a:ext cx="604590" cy="602873"/>
          </a:xfrm>
          <a:prstGeom prst="rect">
            <a:avLst/>
          </a:prstGeom>
        </p:spPr>
      </p:pic>
      <p:grpSp>
        <p:nvGrpSpPr>
          <p:cNvPr id="1120" name="그룹 1120"/>
          <p:cNvGrpSpPr/>
          <p:nvPr/>
        </p:nvGrpSpPr>
        <p:grpSpPr>
          <a:xfrm>
            <a:off x="4202695" y="4424594"/>
            <a:ext cx="387672" cy="380444"/>
            <a:chOff x="4202695" y="4424594"/>
            <a:chExt cx="387672" cy="380444"/>
          </a:xfrm>
        </p:grpSpPr>
        <p:pic>
          <p:nvPicPr>
            <p:cNvPr id="442" name="Object 441"/>
            <p:cNvPicPr>
              <a:picLocks noChangeAspect="1"/>
            </p:cNvPicPr>
            <p:nvPr/>
          </p:nvPicPr>
          <p:blipFill>
            <a:blip r:embed="rId203" cstate="print"/>
            <a:stretch>
              <a:fillRect/>
            </a:stretch>
          </p:blipFill>
          <p:spPr>
            <a:xfrm>
              <a:off x="4202695" y="4424594"/>
              <a:ext cx="387672" cy="380444"/>
            </a:xfrm>
            <a:prstGeom prst="rect">
              <a:avLst/>
            </a:prstGeom>
          </p:spPr>
        </p:pic>
      </p:grpSp>
      <p:pic>
        <p:nvPicPr>
          <p:cNvPr id="444" name="Object 443"/>
          <p:cNvPicPr>
            <a:picLocks noChangeAspect="1"/>
          </p:cNvPicPr>
          <p:nvPr/>
        </p:nvPicPr>
        <p:blipFill>
          <a:blip r:embed="rId204" cstate="print"/>
          <a:stretch>
            <a:fillRect/>
          </a:stretch>
        </p:blipFill>
        <p:spPr>
          <a:xfrm>
            <a:off x="4073774" y="4341961"/>
            <a:ext cx="707523" cy="593349"/>
          </a:xfrm>
          <a:prstGeom prst="rect">
            <a:avLst/>
          </a:prstGeom>
        </p:spPr>
      </p:pic>
      <p:grpSp>
        <p:nvGrpSpPr>
          <p:cNvPr id="1121" name="그룹 1121"/>
          <p:cNvGrpSpPr/>
          <p:nvPr/>
        </p:nvGrpSpPr>
        <p:grpSpPr>
          <a:xfrm>
            <a:off x="5160712" y="4424594"/>
            <a:ext cx="387672" cy="380444"/>
            <a:chOff x="5160712" y="4424594"/>
            <a:chExt cx="387672" cy="380444"/>
          </a:xfrm>
        </p:grpSpPr>
        <p:pic>
          <p:nvPicPr>
            <p:cNvPr id="446" name="Object 445"/>
            <p:cNvPicPr>
              <a:picLocks noChangeAspect="1"/>
            </p:cNvPicPr>
            <p:nvPr/>
          </p:nvPicPr>
          <p:blipFill>
            <a:blip r:embed="rId205" cstate="print"/>
            <a:stretch>
              <a:fillRect/>
            </a:stretch>
          </p:blipFill>
          <p:spPr>
            <a:xfrm>
              <a:off x="5160712" y="4424594"/>
              <a:ext cx="387672" cy="380444"/>
            </a:xfrm>
            <a:prstGeom prst="rect">
              <a:avLst/>
            </a:prstGeom>
          </p:spPr>
        </p:pic>
      </p:grpSp>
      <p:pic>
        <p:nvPicPr>
          <p:cNvPr id="448" name="Object 447"/>
          <p:cNvPicPr>
            <a:picLocks noChangeAspect="1"/>
          </p:cNvPicPr>
          <p:nvPr/>
        </p:nvPicPr>
        <p:blipFill>
          <a:blip r:embed="rId206" cstate="print"/>
          <a:stretch>
            <a:fillRect/>
          </a:stretch>
        </p:blipFill>
        <p:spPr>
          <a:xfrm>
            <a:off x="5028085" y="4341961"/>
            <a:ext cx="705475" cy="602873"/>
          </a:xfrm>
          <a:prstGeom prst="rect">
            <a:avLst/>
          </a:prstGeom>
        </p:spPr>
      </p:pic>
      <p:grpSp>
        <p:nvGrpSpPr>
          <p:cNvPr id="1122" name="그룹 1122"/>
          <p:cNvGrpSpPr/>
          <p:nvPr/>
        </p:nvGrpSpPr>
        <p:grpSpPr>
          <a:xfrm>
            <a:off x="4680787" y="4424594"/>
            <a:ext cx="387672" cy="380444"/>
            <a:chOff x="4680787" y="4424594"/>
            <a:chExt cx="387672" cy="380444"/>
          </a:xfrm>
        </p:grpSpPr>
        <p:pic>
          <p:nvPicPr>
            <p:cNvPr id="450" name="Object 449"/>
            <p:cNvPicPr>
              <a:picLocks noChangeAspect="1"/>
            </p:cNvPicPr>
            <p:nvPr/>
          </p:nvPicPr>
          <p:blipFill>
            <a:blip r:embed="rId207" cstate="print"/>
            <a:stretch>
              <a:fillRect/>
            </a:stretch>
          </p:blipFill>
          <p:spPr>
            <a:xfrm>
              <a:off x="4680787" y="4424594"/>
              <a:ext cx="387672" cy="380444"/>
            </a:xfrm>
            <a:prstGeom prst="rect">
              <a:avLst/>
            </a:prstGeom>
          </p:spPr>
        </p:pic>
      </p:grpSp>
      <p:pic>
        <p:nvPicPr>
          <p:cNvPr id="452" name="Object 451"/>
          <p:cNvPicPr>
            <a:picLocks noChangeAspect="1"/>
          </p:cNvPicPr>
          <p:nvPr/>
        </p:nvPicPr>
        <p:blipFill>
          <a:blip r:embed="rId208" cstate="print"/>
          <a:stretch>
            <a:fillRect/>
          </a:stretch>
        </p:blipFill>
        <p:spPr>
          <a:xfrm>
            <a:off x="4611803" y="4341961"/>
            <a:ext cx="586218" cy="602873"/>
          </a:xfrm>
          <a:prstGeom prst="rect">
            <a:avLst/>
          </a:prstGeom>
        </p:spPr>
      </p:pic>
      <p:grpSp>
        <p:nvGrpSpPr>
          <p:cNvPr id="1123" name="그룹 1123"/>
          <p:cNvGrpSpPr/>
          <p:nvPr/>
        </p:nvGrpSpPr>
        <p:grpSpPr>
          <a:xfrm>
            <a:off x="3722883" y="4854603"/>
            <a:ext cx="387672" cy="380444"/>
            <a:chOff x="3722883" y="4854603"/>
            <a:chExt cx="387672" cy="380444"/>
          </a:xfrm>
        </p:grpSpPr>
        <p:pic>
          <p:nvPicPr>
            <p:cNvPr id="454" name="Object 453"/>
            <p:cNvPicPr>
              <a:picLocks noChangeAspect="1"/>
            </p:cNvPicPr>
            <p:nvPr/>
          </p:nvPicPr>
          <p:blipFill>
            <a:blip r:embed="rId209" cstate="print"/>
            <a:stretch>
              <a:fillRect/>
            </a:stretch>
          </p:blipFill>
          <p:spPr>
            <a:xfrm>
              <a:off x="3722883" y="4854603"/>
              <a:ext cx="387672" cy="380444"/>
            </a:xfrm>
            <a:prstGeom prst="rect">
              <a:avLst/>
            </a:prstGeom>
          </p:spPr>
        </p:pic>
      </p:grpSp>
      <p:pic>
        <p:nvPicPr>
          <p:cNvPr id="456" name="Object 455"/>
          <p:cNvPicPr>
            <a:picLocks noChangeAspect="1"/>
          </p:cNvPicPr>
          <p:nvPr/>
        </p:nvPicPr>
        <p:blipFill>
          <a:blip r:embed="rId210" cstate="print"/>
          <a:stretch>
            <a:fillRect/>
          </a:stretch>
        </p:blipFill>
        <p:spPr>
          <a:xfrm>
            <a:off x="3725115" y="4771968"/>
            <a:ext cx="506332" cy="593349"/>
          </a:xfrm>
          <a:prstGeom prst="rect">
            <a:avLst/>
          </a:prstGeom>
        </p:spPr>
      </p:pic>
      <p:grpSp>
        <p:nvGrpSpPr>
          <p:cNvPr id="1124" name="그룹 1124"/>
          <p:cNvGrpSpPr/>
          <p:nvPr/>
        </p:nvGrpSpPr>
        <p:grpSpPr>
          <a:xfrm>
            <a:off x="4202695" y="4854603"/>
            <a:ext cx="387672" cy="380444"/>
            <a:chOff x="4202695" y="4854603"/>
            <a:chExt cx="387672" cy="380444"/>
          </a:xfrm>
        </p:grpSpPr>
        <p:pic>
          <p:nvPicPr>
            <p:cNvPr id="458" name="Object 457"/>
            <p:cNvPicPr>
              <a:picLocks noChangeAspect="1"/>
            </p:cNvPicPr>
            <p:nvPr/>
          </p:nvPicPr>
          <p:blipFill>
            <a:blip r:embed="rId211" cstate="print"/>
            <a:stretch>
              <a:fillRect/>
            </a:stretch>
          </p:blipFill>
          <p:spPr>
            <a:xfrm>
              <a:off x="4202695" y="4854603"/>
              <a:ext cx="387672" cy="380444"/>
            </a:xfrm>
            <a:prstGeom prst="rect">
              <a:avLst/>
            </a:prstGeom>
          </p:spPr>
        </p:pic>
      </p:grpSp>
      <p:pic>
        <p:nvPicPr>
          <p:cNvPr id="460" name="Object 459"/>
          <p:cNvPicPr>
            <a:picLocks noChangeAspect="1"/>
          </p:cNvPicPr>
          <p:nvPr/>
        </p:nvPicPr>
        <p:blipFill>
          <a:blip r:embed="rId212" cstate="print"/>
          <a:stretch>
            <a:fillRect/>
          </a:stretch>
        </p:blipFill>
        <p:spPr>
          <a:xfrm>
            <a:off x="4094821" y="4771968"/>
            <a:ext cx="682799" cy="602873"/>
          </a:xfrm>
          <a:prstGeom prst="rect">
            <a:avLst/>
          </a:prstGeom>
        </p:spPr>
      </p:pic>
      <p:grpSp>
        <p:nvGrpSpPr>
          <p:cNvPr id="1125" name="그룹 1125"/>
          <p:cNvGrpSpPr/>
          <p:nvPr/>
        </p:nvGrpSpPr>
        <p:grpSpPr>
          <a:xfrm>
            <a:off x="5160712" y="4854603"/>
            <a:ext cx="387672" cy="380444"/>
            <a:chOff x="5160712" y="4854603"/>
            <a:chExt cx="387672" cy="380444"/>
          </a:xfrm>
        </p:grpSpPr>
        <p:pic>
          <p:nvPicPr>
            <p:cNvPr id="462" name="Object 461"/>
            <p:cNvPicPr>
              <a:picLocks noChangeAspect="1"/>
            </p:cNvPicPr>
            <p:nvPr/>
          </p:nvPicPr>
          <p:blipFill>
            <a:blip r:embed="rId213" cstate="print"/>
            <a:stretch>
              <a:fillRect/>
            </a:stretch>
          </p:blipFill>
          <p:spPr>
            <a:xfrm>
              <a:off x="5160712" y="4854603"/>
              <a:ext cx="387672" cy="380444"/>
            </a:xfrm>
            <a:prstGeom prst="rect">
              <a:avLst/>
            </a:prstGeom>
          </p:spPr>
        </p:pic>
      </p:grpSp>
      <p:pic>
        <p:nvPicPr>
          <p:cNvPr id="464" name="Object 463"/>
          <p:cNvPicPr>
            <a:picLocks noChangeAspect="1"/>
          </p:cNvPicPr>
          <p:nvPr/>
        </p:nvPicPr>
        <p:blipFill>
          <a:blip r:embed="rId214" cstate="print"/>
          <a:stretch>
            <a:fillRect/>
          </a:stretch>
        </p:blipFill>
        <p:spPr>
          <a:xfrm>
            <a:off x="5041104" y="4771968"/>
            <a:ext cx="695599" cy="602873"/>
          </a:xfrm>
          <a:prstGeom prst="rect">
            <a:avLst/>
          </a:prstGeom>
        </p:spPr>
      </p:pic>
      <p:grpSp>
        <p:nvGrpSpPr>
          <p:cNvPr id="1126" name="그룹 1126"/>
          <p:cNvGrpSpPr/>
          <p:nvPr/>
        </p:nvGrpSpPr>
        <p:grpSpPr>
          <a:xfrm>
            <a:off x="4680787" y="4854603"/>
            <a:ext cx="387672" cy="380444"/>
            <a:chOff x="4680787" y="4854603"/>
            <a:chExt cx="387672" cy="380444"/>
          </a:xfrm>
        </p:grpSpPr>
        <p:pic>
          <p:nvPicPr>
            <p:cNvPr id="466" name="Object 465"/>
            <p:cNvPicPr>
              <a:picLocks noChangeAspect="1"/>
            </p:cNvPicPr>
            <p:nvPr/>
          </p:nvPicPr>
          <p:blipFill>
            <a:blip r:embed="rId215" cstate="print"/>
            <a:stretch>
              <a:fillRect/>
            </a:stretch>
          </p:blipFill>
          <p:spPr>
            <a:xfrm>
              <a:off x="4680787" y="4854603"/>
              <a:ext cx="387672" cy="380444"/>
            </a:xfrm>
            <a:prstGeom prst="rect">
              <a:avLst/>
            </a:prstGeom>
          </p:spPr>
        </p:pic>
      </p:grpSp>
      <p:pic>
        <p:nvPicPr>
          <p:cNvPr id="468" name="Object 467"/>
          <p:cNvPicPr>
            <a:picLocks noChangeAspect="1"/>
          </p:cNvPicPr>
          <p:nvPr/>
        </p:nvPicPr>
        <p:blipFill>
          <a:blip r:embed="rId216" cstate="print"/>
          <a:stretch>
            <a:fillRect/>
          </a:stretch>
        </p:blipFill>
        <p:spPr>
          <a:xfrm>
            <a:off x="4655431" y="4771968"/>
            <a:ext cx="553428" cy="593349"/>
          </a:xfrm>
          <a:prstGeom prst="rect">
            <a:avLst/>
          </a:prstGeom>
        </p:spPr>
      </p:pic>
      <p:grpSp>
        <p:nvGrpSpPr>
          <p:cNvPr id="1127" name="그룹 1127"/>
          <p:cNvGrpSpPr/>
          <p:nvPr/>
        </p:nvGrpSpPr>
        <p:grpSpPr>
          <a:xfrm>
            <a:off x="12179043" y="3576392"/>
            <a:ext cx="387672" cy="380444"/>
            <a:chOff x="12179043" y="3576392"/>
            <a:chExt cx="387672" cy="380444"/>
          </a:xfrm>
        </p:grpSpPr>
        <p:pic>
          <p:nvPicPr>
            <p:cNvPr id="470" name="Object 469"/>
            <p:cNvPicPr>
              <a:picLocks noChangeAspect="1"/>
            </p:cNvPicPr>
            <p:nvPr/>
          </p:nvPicPr>
          <p:blipFill>
            <a:blip r:embed="rId217" cstate="print"/>
            <a:stretch>
              <a:fillRect/>
            </a:stretch>
          </p:blipFill>
          <p:spPr>
            <a:xfrm>
              <a:off x="12179043" y="3576392"/>
              <a:ext cx="387672" cy="380444"/>
            </a:xfrm>
            <a:prstGeom prst="rect">
              <a:avLst/>
            </a:prstGeom>
          </p:spPr>
        </p:pic>
      </p:grpSp>
      <p:pic>
        <p:nvPicPr>
          <p:cNvPr id="472" name="Object 471"/>
          <p:cNvPicPr>
            <a:picLocks noChangeAspect="1"/>
          </p:cNvPicPr>
          <p:nvPr/>
        </p:nvPicPr>
        <p:blipFill>
          <a:blip r:embed="rId218" cstate="print"/>
          <a:stretch>
            <a:fillRect/>
          </a:stretch>
        </p:blipFill>
        <p:spPr>
          <a:xfrm>
            <a:off x="12067952" y="3493757"/>
            <a:ext cx="689866" cy="602873"/>
          </a:xfrm>
          <a:prstGeom prst="rect">
            <a:avLst/>
          </a:prstGeom>
        </p:spPr>
      </p:pic>
      <p:grpSp>
        <p:nvGrpSpPr>
          <p:cNvPr id="1128" name="그룹 1128"/>
          <p:cNvGrpSpPr/>
          <p:nvPr/>
        </p:nvGrpSpPr>
        <p:grpSpPr>
          <a:xfrm>
            <a:off x="13137060" y="3576392"/>
            <a:ext cx="387672" cy="380444"/>
            <a:chOff x="13137060" y="3576392"/>
            <a:chExt cx="387672" cy="380444"/>
          </a:xfrm>
        </p:grpSpPr>
        <p:pic>
          <p:nvPicPr>
            <p:cNvPr id="474" name="Object 473"/>
            <p:cNvPicPr>
              <a:picLocks noChangeAspect="1"/>
            </p:cNvPicPr>
            <p:nvPr/>
          </p:nvPicPr>
          <p:blipFill>
            <a:blip r:embed="rId219" cstate="print"/>
            <a:stretch>
              <a:fillRect/>
            </a:stretch>
          </p:blipFill>
          <p:spPr>
            <a:xfrm>
              <a:off x="13137060" y="3576392"/>
              <a:ext cx="387672" cy="380444"/>
            </a:xfrm>
            <a:prstGeom prst="rect">
              <a:avLst/>
            </a:prstGeom>
          </p:spPr>
        </p:pic>
      </p:grpSp>
      <p:pic>
        <p:nvPicPr>
          <p:cNvPr id="476" name="Object 475"/>
          <p:cNvPicPr>
            <a:picLocks noChangeAspect="1"/>
          </p:cNvPicPr>
          <p:nvPr/>
        </p:nvPicPr>
        <p:blipFill>
          <a:blip r:embed="rId220" cstate="print"/>
          <a:stretch>
            <a:fillRect/>
          </a:stretch>
        </p:blipFill>
        <p:spPr>
          <a:xfrm>
            <a:off x="13022418" y="3493757"/>
            <a:ext cx="687332" cy="602873"/>
          </a:xfrm>
          <a:prstGeom prst="rect">
            <a:avLst/>
          </a:prstGeom>
        </p:spPr>
      </p:pic>
      <p:grpSp>
        <p:nvGrpSpPr>
          <p:cNvPr id="1129" name="그룹 1129"/>
          <p:cNvGrpSpPr/>
          <p:nvPr/>
        </p:nvGrpSpPr>
        <p:grpSpPr>
          <a:xfrm>
            <a:off x="12657135" y="3576392"/>
            <a:ext cx="387672" cy="380444"/>
            <a:chOff x="12657135" y="3576392"/>
            <a:chExt cx="387672" cy="380444"/>
          </a:xfrm>
        </p:grpSpPr>
        <p:pic>
          <p:nvPicPr>
            <p:cNvPr id="478" name="Object 477"/>
            <p:cNvPicPr>
              <a:picLocks noChangeAspect="1"/>
            </p:cNvPicPr>
            <p:nvPr/>
          </p:nvPicPr>
          <p:blipFill>
            <a:blip r:embed="rId221" cstate="print"/>
            <a:stretch>
              <a:fillRect/>
            </a:stretch>
          </p:blipFill>
          <p:spPr>
            <a:xfrm>
              <a:off x="12657135" y="3576392"/>
              <a:ext cx="387672" cy="380444"/>
            </a:xfrm>
            <a:prstGeom prst="rect">
              <a:avLst/>
            </a:prstGeom>
          </p:spPr>
        </p:pic>
      </p:grpSp>
      <p:pic>
        <p:nvPicPr>
          <p:cNvPr id="480" name="Object 479"/>
          <p:cNvPicPr>
            <a:picLocks noChangeAspect="1"/>
          </p:cNvPicPr>
          <p:nvPr/>
        </p:nvPicPr>
        <p:blipFill>
          <a:blip r:embed="rId222" cstate="print"/>
          <a:stretch>
            <a:fillRect/>
          </a:stretch>
        </p:blipFill>
        <p:spPr>
          <a:xfrm>
            <a:off x="12631745" y="3493757"/>
            <a:ext cx="531304" cy="602873"/>
          </a:xfrm>
          <a:prstGeom prst="rect">
            <a:avLst/>
          </a:prstGeom>
        </p:spPr>
      </p:pic>
      <p:grpSp>
        <p:nvGrpSpPr>
          <p:cNvPr id="1130" name="그룹 1130"/>
          <p:cNvGrpSpPr/>
          <p:nvPr/>
        </p:nvGrpSpPr>
        <p:grpSpPr>
          <a:xfrm>
            <a:off x="13129456" y="3149546"/>
            <a:ext cx="387672" cy="380444"/>
            <a:chOff x="13129456" y="3149546"/>
            <a:chExt cx="387672" cy="380444"/>
          </a:xfrm>
        </p:grpSpPr>
        <p:pic>
          <p:nvPicPr>
            <p:cNvPr id="482" name="Object 481"/>
            <p:cNvPicPr>
              <a:picLocks noChangeAspect="1"/>
            </p:cNvPicPr>
            <p:nvPr/>
          </p:nvPicPr>
          <p:blipFill>
            <a:blip r:embed="rId223" cstate="print"/>
            <a:stretch>
              <a:fillRect/>
            </a:stretch>
          </p:blipFill>
          <p:spPr>
            <a:xfrm>
              <a:off x="13129456" y="3149546"/>
              <a:ext cx="387672" cy="380444"/>
            </a:xfrm>
            <a:prstGeom prst="rect">
              <a:avLst/>
            </a:prstGeom>
          </p:spPr>
        </p:pic>
      </p:grpSp>
      <p:pic>
        <p:nvPicPr>
          <p:cNvPr id="484" name="Object 483"/>
          <p:cNvPicPr>
            <a:picLocks noChangeAspect="1"/>
          </p:cNvPicPr>
          <p:nvPr/>
        </p:nvPicPr>
        <p:blipFill>
          <a:blip r:embed="rId224" cstate="print"/>
          <a:stretch>
            <a:fillRect/>
          </a:stretch>
        </p:blipFill>
        <p:spPr>
          <a:xfrm>
            <a:off x="13016093" y="3066908"/>
            <a:ext cx="692713" cy="602873"/>
          </a:xfrm>
          <a:prstGeom prst="rect">
            <a:avLst/>
          </a:prstGeom>
        </p:spPr>
      </p:pic>
      <p:grpSp>
        <p:nvGrpSpPr>
          <p:cNvPr id="1131" name="그룹 1131"/>
          <p:cNvGrpSpPr/>
          <p:nvPr/>
        </p:nvGrpSpPr>
        <p:grpSpPr>
          <a:xfrm>
            <a:off x="12649530" y="3149546"/>
            <a:ext cx="387672" cy="380444"/>
            <a:chOff x="12649530" y="3149546"/>
            <a:chExt cx="387672" cy="380444"/>
          </a:xfrm>
        </p:grpSpPr>
        <p:pic>
          <p:nvPicPr>
            <p:cNvPr id="486" name="Object 485"/>
            <p:cNvPicPr>
              <a:picLocks noChangeAspect="1"/>
            </p:cNvPicPr>
            <p:nvPr/>
          </p:nvPicPr>
          <p:blipFill>
            <a:blip r:embed="rId225" cstate="print"/>
            <a:stretch>
              <a:fillRect/>
            </a:stretch>
          </p:blipFill>
          <p:spPr>
            <a:xfrm>
              <a:off x="12649530" y="3149546"/>
              <a:ext cx="387672" cy="380444"/>
            </a:xfrm>
            <a:prstGeom prst="rect">
              <a:avLst/>
            </a:prstGeom>
          </p:spPr>
        </p:pic>
      </p:grpSp>
      <p:pic>
        <p:nvPicPr>
          <p:cNvPr id="488" name="Object 487"/>
          <p:cNvPicPr>
            <a:picLocks noChangeAspect="1"/>
          </p:cNvPicPr>
          <p:nvPr/>
        </p:nvPicPr>
        <p:blipFill>
          <a:blip r:embed="rId226" cstate="print"/>
          <a:stretch>
            <a:fillRect/>
          </a:stretch>
        </p:blipFill>
        <p:spPr>
          <a:xfrm>
            <a:off x="12625631" y="3066908"/>
            <a:ext cx="549647" cy="602873"/>
          </a:xfrm>
          <a:prstGeom prst="rect">
            <a:avLst/>
          </a:prstGeom>
        </p:spPr>
      </p:pic>
      <p:grpSp>
        <p:nvGrpSpPr>
          <p:cNvPr id="1132" name="그룹 1132"/>
          <p:cNvGrpSpPr/>
          <p:nvPr/>
        </p:nvGrpSpPr>
        <p:grpSpPr>
          <a:xfrm>
            <a:off x="11696054" y="4002707"/>
            <a:ext cx="387672" cy="380444"/>
            <a:chOff x="11696054" y="4002707"/>
            <a:chExt cx="387672" cy="380444"/>
          </a:xfrm>
        </p:grpSpPr>
        <p:pic>
          <p:nvPicPr>
            <p:cNvPr id="490" name="Object 489"/>
            <p:cNvPicPr>
              <a:picLocks noChangeAspect="1"/>
            </p:cNvPicPr>
            <p:nvPr/>
          </p:nvPicPr>
          <p:blipFill>
            <a:blip r:embed="rId227" cstate="print"/>
            <a:stretch>
              <a:fillRect/>
            </a:stretch>
          </p:blipFill>
          <p:spPr>
            <a:xfrm>
              <a:off x="11696054" y="4002707"/>
              <a:ext cx="387672" cy="380444"/>
            </a:xfrm>
            <a:prstGeom prst="rect">
              <a:avLst/>
            </a:prstGeom>
          </p:spPr>
        </p:pic>
      </p:grpSp>
      <p:pic>
        <p:nvPicPr>
          <p:cNvPr id="492" name="Object 491"/>
          <p:cNvPicPr>
            <a:picLocks noChangeAspect="1"/>
          </p:cNvPicPr>
          <p:nvPr/>
        </p:nvPicPr>
        <p:blipFill>
          <a:blip r:embed="rId228" cstate="print"/>
          <a:stretch>
            <a:fillRect/>
          </a:stretch>
        </p:blipFill>
        <p:spPr>
          <a:xfrm>
            <a:off x="11643178" y="3920074"/>
            <a:ext cx="587076" cy="593349"/>
          </a:xfrm>
          <a:prstGeom prst="rect">
            <a:avLst/>
          </a:prstGeom>
        </p:spPr>
      </p:pic>
      <p:grpSp>
        <p:nvGrpSpPr>
          <p:cNvPr id="1133" name="그룹 1133"/>
          <p:cNvGrpSpPr/>
          <p:nvPr/>
        </p:nvGrpSpPr>
        <p:grpSpPr>
          <a:xfrm>
            <a:off x="12175865" y="4002707"/>
            <a:ext cx="387672" cy="380444"/>
            <a:chOff x="12175865" y="4002707"/>
            <a:chExt cx="387672" cy="380444"/>
          </a:xfrm>
        </p:grpSpPr>
        <p:pic>
          <p:nvPicPr>
            <p:cNvPr id="494" name="Object 493"/>
            <p:cNvPicPr>
              <a:picLocks noChangeAspect="1"/>
            </p:cNvPicPr>
            <p:nvPr/>
          </p:nvPicPr>
          <p:blipFill>
            <a:blip r:embed="rId229" cstate="print"/>
            <a:stretch>
              <a:fillRect/>
            </a:stretch>
          </p:blipFill>
          <p:spPr>
            <a:xfrm>
              <a:off x="12175865" y="4002707"/>
              <a:ext cx="387672" cy="380444"/>
            </a:xfrm>
            <a:prstGeom prst="rect">
              <a:avLst/>
            </a:prstGeom>
          </p:spPr>
        </p:pic>
      </p:grpSp>
      <p:pic>
        <p:nvPicPr>
          <p:cNvPr id="496" name="Object 495"/>
          <p:cNvPicPr>
            <a:picLocks noChangeAspect="1"/>
          </p:cNvPicPr>
          <p:nvPr/>
        </p:nvPicPr>
        <p:blipFill>
          <a:blip r:embed="rId230" cstate="print"/>
          <a:stretch>
            <a:fillRect/>
          </a:stretch>
        </p:blipFill>
        <p:spPr>
          <a:xfrm>
            <a:off x="12063177" y="3920074"/>
            <a:ext cx="688095" cy="602873"/>
          </a:xfrm>
          <a:prstGeom prst="rect">
            <a:avLst/>
          </a:prstGeom>
        </p:spPr>
      </p:pic>
      <p:grpSp>
        <p:nvGrpSpPr>
          <p:cNvPr id="1134" name="그룹 1134"/>
          <p:cNvGrpSpPr/>
          <p:nvPr/>
        </p:nvGrpSpPr>
        <p:grpSpPr>
          <a:xfrm>
            <a:off x="13133883" y="4002707"/>
            <a:ext cx="387672" cy="380444"/>
            <a:chOff x="13133883" y="4002707"/>
            <a:chExt cx="387672" cy="380444"/>
          </a:xfrm>
        </p:grpSpPr>
        <p:pic>
          <p:nvPicPr>
            <p:cNvPr id="498" name="Object 497"/>
            <p:cNvPicPr>
              <a:picLocks noChangeAspect="1"/>
            </p:cNvPicPr>
            <p:nvPr/>
          </p:nvPicPr>
          <p:blipFill>
            <a:blip r:embed="rId231" cstate="print"/>
            <a:stretch>
              <a:fillRect/>
            </a:stretch>
          </p:blipFill>
          <p:spPr>
            <a:xfrm>
              <a:off x="13133883" y="4002707"/>
              <a:ext cx="387672" cy="380444"/>
            </a:xfrm>
            <a:prstGeom prst="rect">
              <a:avLst/>
            </a:prstGeom>
          </p:spPr>
        </p:pic>
      </p:grpSp>
      <p:pic>
        <p:nvPicPr>
          <p:cNvPr id="500" name="Object 499"/>
          <p:cNvPicPr>
            <a:picLocks noChangeAspect="1"/>
          </p:cNvPicPr>
          <p:nvPr/>
        </p:nvPicPr>
        <p:blipFill>
          <a:blip r:embed="rId232" cstate="print"/>
          <a:stretch>
            <a:fillRect/>
          </a:stretch>
        </p:blipFill>
        <p:spPr>
          <a:xfrm>
            <a:off x="13005272" y="3920074"/>
            <a:ext cx="710171" cy="593349"/>
          </a:xfrm>
          <a:prstGeom prst="rect">
            <a:avLst/>
          </a:prstGeom>
        </p:spPr>
      </p:pic>
      <p:grpSp>
        <p:nvGrpSpPr>
          <p:cNvPr id="1135" name="그룹 1135"/>
          <p:cNvGrpSpPr/>
          <p:nvPr/>
        </p:nvGrpSpPr>
        <p:grpSpPr>
          <a:xfrm>
            <a:off x="12653957" y="4002707"/>
            <a:ext cx="387672" cy="380444"/>
            <a:chOff x="12653957" y="4002707"/>
            <a:chExt cx="387672" cy="380444"/>
          </a:xfrm>
        </p:grpSpPr>
        <p:pic>
          <p:nvPicPr>
            <p:cNvPr id="502" name="Object 501"/>
            <p:cNvPicPr>
              <a:picLocks noChangeAspect="1"/>
            </p:cNvPicPr>
            <p:nvPr/>
          </p:nvPicPr>
          <p:blipFill>
            <a:blip r:embed="rId233" cstate="print"/>
            <a:stretch>
              <a:fillRect/>
            </a:stretch>
          </p:blipFill>
          <p:spPr>
            <a:xfrm>
              <a:off x="12653957" y="4002707"/>
              <a:ext cx="387672" cy="380444"/>
            </a:xfrm>
            <a:prstGeom prst="rect">
              <a:avLst/>
            </a:prstGeom>
          </p:spPr>
        </p:pic>
      </p:grpSp>
      <p:pic>
        <p:nvPicPr>
          <p:cNvPr id="504" name="Object 503"/>
          <p:cNvPicPr>
            <a:picLocks noChangeAspect="1"/>
          </p:cNvPicPr>
          <p:nvPr/>
        </p:nvPicPr>
        <p:blipFill>
          <a:blip r:embed="rId234" cstate="print"/>
          <a:stretch>
            <a:fillRect/>
          </a:stretch>
        </p:blipFill>
        <p:spPr>
          <a:xfrm>
            <a:off x="12661607" y="3920074"/>
            <a:ext cx="495276" cy="602873"/>
          </a:xfrm>
          <a:prstGeom prst="rect">
            <a:avLst/>
          </a:prstGeom>
        </p:spPr>
      </p:pic>
      <p:grpSp>
        <p:nvGrpSpPr>
          <p:cNvPr id="1136" name="그룹 1136"/>
          <p:cNvGrpSpPr/>
          <p:nvPr/>
        </p:nvGrpSpPr>
        <p:grpSpPr>
          <a:xfrm>
            <a:off x="11696054" y="4427518"/>
            <a:ext cx="387672" cy="380444"/>
            <a:chOff x="11696054" y="4427518"/>
            <a:chExt cx="387672" cy="380444"/>
          </a:xfrm>
        </p:grpSpPr>
        <p:pic>
          <p:nvPicPr>
            <p:cNvPr id="506" name="Object 505"/>
            <p:cNvPicPr>
              <a:picLocks noChangeAspect="1"/>
            </p:cNvPicPr>
            <p:nvPr/>
          </p:nvPicPr>
          <p:blipFill>
            <a:blip r:embed="rId235" cstate="print"/>
            <a:stretch>
              <a:fillRect/>
            </a:stretch>
          </p:blipFill>
          <p:spPr>
            <a:xfrm>
              <a:off x="11696054" y="4427518"/>
              <a:ext cx="387672" cy="380444"/>
            </a:xfrm>
            <a:prstGeom prst="rect">
              <a:avLst/>
            </a:prstGeom>
          </p:spPr>
        </p:pic>
      </p:grpSp>
      <p:pic>
        <p:nvPicPr>
          <p:cNvPr id="508" name="Object 507"/>
          <p:cNvPicPr>
            <a:picLocks noChangeAspect="1"/>
          </p:cNvPicPr>
          <p:nvPr/>
        </p:nvPicPr>
        <p:blipFill>
          <a:blip r:embed="rId236" cstate="print"/>
          <a:stretch>
            <a:fillRect/>
          </a:stretch>
        </p:blipFill>
        <p:spPr>
          <a:xfrm>
            <a:off x="11645426" y="4344882"/>
            <a:ext cx="587352" cy="602873"/>
          </a:xfrm>
          <a:prstGeom prst="rect">
            <a:avLst/>
          </a:prstGeom>
        </p:spPr>
      </p:pic>
      <p:grpSp>
        <p:nvGrpSpPr>
          <p:cNvPr id="1137" name="그룹 1137"/>
          <p:cNvGrpSpPr/>
          <p:nvPr/>
        </p:nvGrpSpPr>
        <p:grpSpPr>
          <a:xfrm>
            <a:off x="12175865" y="4427518"/>
            <a:ext cx="387672" cy="380444"/>
            <a:chOff x="12175865" y="4427518"/>
            <a:chExt cx="387672" cy="380444"/>
          </a:xfrm>
        </p:grpSpPr>
        <p:pic>
          <p:nvPicPr>
            <p:cNvPr id="510" name="Object 509"/>
            <p:cNvPicPr>
              <a:picLocks noChangeAspect="1"/>
            </p:cNvPicPr>
            <p:nvPr/>
          </p:nvPicPr>
          <p:blipFill>
            <a:blip r:embed="rId237" cstate="print"/>
            <a:stretch>
              <a:fillRect/>
            </a:stretch>
          </p:blipFill>
          <p:spPr>
            <a:xfrm>
              <a:off x="12175865" y="4427518"/>
              <a:ext cx="387672" cy="380444"/>
            </a:xfrm>
            <a:prstGeom prst="rect">
              <a:avLst/>
            </a:prstGeom>
          </p:spPr>
        </p:pic>
      </p:grpSp>
      <p:pic>
        <p:nvPicPr>
          <p:cNvPr id="512" name="Object 511"/>
          <p:cNvPicPr>
            <a:picLocks noChangeAspect="1"/>
          </p:cNvPicPr>
          <p:nvPr/>
        </p:nvPicPr>
        <p:blipFill>
          <a:blip r:embed="rId238" cstate="print"/>
          <a:stretch>
            <a:fillRect/>
          </a:stretch>
        </p:blipFill>
        <p:spPr>
          <a:xfrm>
            <a:off x="12071377" y="4344882"/>
            <a:ext cx="679333" cy="602873"/>
          </a:xfrm>
          <a:prstGeom prst="rect">
            <a:avLst/>
          </a:prstGeom>
        </p:spPr>
      </p:pic>
      <p:grpSp>
        <p:nvGrpSpPr>
          <p:cNvPr id="1138" name="그룹 1138"/>
          <p:cNvGrpSpPr/>
          <p:nvPr/>
        </p:nvGrpSpPr>
        <p:grpSpPr>
          <a:xfrm>
            <a:off x="13133883" y="4427518"/>
            <a:ext cx="387672" cy="380444"/>
            <a:chOff x="13133883" y="4427518"/>
            <a:chExt cx="387672" cy="380444"/>
          </a:xfrm>
        </p:grpSpPr>
        <p:pic>
          <p:nvPicPr>
            <p:cNvPr id="514" name="Object 513"/>
            <p:cNvPicPr>
              <a:picLocks noChangeAspect="1"/>
            </p:cNvPicPr>
            <p:nvPr/>
          </p:nvPicPr>
          <p:blipFill>
            <a:blip r:embed="rId239" cstate="print"/>
            <a:stretch>
              <a:fillRect/>
            </a:stretch>
          </p:blipFill>
          <p:spPr>
            <a:xfrm>
              <a:off x="13133883" y="4427518"/>
              <a:ext cx="387672" cy="380444"/>
            </a:xfrm>
            <a:prstGeom prst="rect">
              <a:avLst/>
            </a:prstGeom>
          </p:spPr>
        </p:pic>
      </p:grpSp>
      <p:pic>
        <p:nvPicPr>
          <p:cNvPr id="516" name="Object 515"/>
          <p:cNvPicPr>
            <a:picLocks noChangeAspect="1"/>
          </p:cNvPicPr>
          <p:nvPr/>
        </p:nvPicPr>
        <p:blipFill>
          <a:blip r:embed="rId240" cstate="print"/>
          <a:stretch>
            <a:fillRect/>
          </a:stretch>
        </p:blipFill>
        <p:spPr>
          <a:xfrm>
            <a:off x="13017481" y="4344882"/>
            <a:ext cx="692647" cy="602873"/>
          </a:xfrm>
          <a:prstGeom prst="rect">
            <a:avLst/>
          </a:prstGeom>
        </p:spPr>
      </p:pic>
      <p:grpSp>
        <p:nvGrpSpPr>
          <p:cNvPr id="1139" name="그룹 1139"/>
          <p:cNvGrpSpPr/>
          <p:nvPr/>
        </p:nvGrpSpPr>
        <p:grpSpPr>
          <a:xfrm>
            <a:off x="12653957" y="4427518"/>
            <a:ext cx="387672" cy="380444"/>
            <a:chOff x="12653957" y="4427518"/>
            <a:chExt cx="387672" cy="380444"/>
          </a:xfrm>
        </p:grpSpPr>
        <p:pic>
          <p:nvPicPr>
            <p:cNvPr id="518" name="Object 517"/>
            <p:cNvPicPr>
              <a:picLocks noChangeAspect="1"/>
            </p:cNvPicPr>
            <p:nvPr/>
          </p:nvPicPr>
          <p:blipFill>
            <a:blip r:embed="rId241" cstate="print"/>
            <a:stretch>
              <a:fillRect/>
            </a:stretch>
          </p:blipFill>
          <p:spPr>
            <a:xfrm>
              <a:off x="12653957" y="4427518"/>
              <a:ext cx="387672" cy="380444"/>
            </a:xfrm>
            <a:prstGeom prst="rect">
              <a:avLst/>
            </a:prstGeom>
          </p:spPr>
        </p:pic>
      </p:grpSp>
      <p:pic>
        <p:nvPicPr>
          <p:cNvPr id="520" name="Object 519"/>
          <p:cNvPicPr>
            <a:picLocks noChangeAspect="1"/>
          </p:cNvPicPr>
          <p:nvPr/>
        </p:nvPicPr>
        <p:blipFill>
          <a:blip r:embed="rId242" cstate="print"/>
          <a:stretch>
            <a:fillRect/>
          </a:stretch>
        </p:blipFill>
        <p:spPr>
          <a:xfrm>
            <a:off x="12631848" y="4344882"/>
            <a:ext cx="553571" cy="602873"/>
          </a:xfrm>
          <a:prstGeom prst="rect">
            <a:avLst/>
          </a:prstGeom>
        </p:spPr>
      </p:pic>
      <p:grpSp>
        <p:nvGrpSpPr>
          <p:cNvPr id="1140" name="그룹 1140"/>
          <p:cNvGrpSpPr/>
          <p:nvPr/>
        </p:nvGrpSpPr>
        <p:grpSpPr>
          <a:xfrm>
            <a:off x="11696054" y="4857527"/>
            <a:ext cx="387672" cy="380444"/>
            <a:chOff x="11696054" y="4857527"/>
            <a:chExt cx="387672" cy="380444"/>
          </a:xfrm>
        </p:grpSpPr>
        <p:pic>
          <p:nvPicPr>
            <p:cNvPr id="522" name="Object 521"/>
            <p:cNvPicPr>
              <a:picLocks noChangeAspect="1"/>
            </p:cNvPicPr>
            <p:nvPr/>
          </p:nvPicPr>
          <p:blipFill>
            <a:blip r:embed="rId243" cstate="print"/>
            <a:stretch>
              <a:fillRect/>
            </a:stretch>
          </p:blipFill>
          <p:spPr>
            <a:xfrm>
              <a:off x="11696054" y="4857527"/>
              <a:ext cx="387672" cy="380444"/>
            </a:xfrm>
            <a:prstGeom prst="rect">
              <a:avLst/>
            </a:prstGeom>
          </p:spPr>
        </p:pic>
      </p:grpSp>
      <p:pic>
        <p:nvPicPr>
          <p:cNvPr id="524" name="Object 523"/>
          <p:cNvPicPr>
            <a:picLocks noChangeAspect="1"/>
          </p:cNvPicPr>
          <p:nvPr/>
        </p:nvPicPr>
        <p:blipFill>
          <a:blip r:embed="rId244" cstate="print"/>
          <a:stretch>
            <a:fillRect/>
          </a:stretch>
        </p:blipFill>
        <p:spPr>
          <a:xfrm>
            <a:off x="11628149" y="4774896"/>
            <a:ext cx="609304" cy="602873"/>
          </a:xfrm>
          <a:prstGeom prst="rect">
            <a:avLst/>
          </a:prstGeom>
        </p:spPr>
      </p:pic>
      <p:grpSp>
        <p:nvGrpSpPr>
          <p:cNvPr id="1141" name="그룹 1141"/>
          <p:cNvGrpSpPr/>
          <p:nvPr/>
        </p:nvGrpSpPr>
        <p:grpSpPr>
          <a:xfrm>
            <a:off x="12175865" y="4857527"/>
            <a:ext cx="387672" cy="380444"/>
            <a:chOff x="12175865" y="4857527"/>
            <a:chExt cx="387672" cy="380444"/>
          </a:xfrm>
        </p:grpSpPr>
        <p:pic>
          <p:nvPicPr>
            <p:cNvPr id="526" name="Object 525"/>
            <p:cNvPicPr>
              <a:picLocks noChangeAspect="1"/>
            </p:cNvPicPr>
            <p:nvPr/>
          </p:nvPicPr>
          <p:blipFill>
            <a:blip r:embed="rId245" cstate="print"/>
            <a:stretch>
              <a:fillRect/>
            </a:stretch>
          </p:blipFill>
          <p:spPr>
            <a:xfrm>
              <a:off x="12175865" y="4857527"/>
              <a:ext cx="387672" cy="380444"/>
            </a:xfrm>
            <a:prstGeom prst="rect">
              <a:avLst/>
            </a:prstGeom>
          </p:spPr>
        </p:pic>
      </p:grpSp>
      <p:pic>
        <p:nvPicPr>
          <p:cNvPr id="528" name="Object 527"/>
          <p:cNvPicPr>
            <a:picLocks noChangeAspect="1"/>
          </p:cNvPicPr>
          <p:nvPr/>
        </p:nvPicPr>
        <p:blipFill>
          <a:blip r:embed="rId246" cstate="print"/>
          <a:stretch>
            <a:fillRect/>
          </a:stretch>
        </p:blipFill>
        <p:spPr>
          <a:xfrm>
            <a:off x="12073625" y="4774896"/>
            <a:ext cx="681828" cy="602873"/>
          </a:xfrm>
          <a:prstGeom prst="rect">
            <a:avLst/>
          </a:prstGeom>
        </p:spPr>
      </p:pic>
      <p:grpSp>
        <p:nvGrpSpPr>
          <p:cNvPr id="1142" name="그룹 1142"/>
          <p:cNvGrpSpPr/>
          <p:nvPr/>
        </p:nvGrpSpPr>
        <p:grpSpPr>
          <a:xfrm>
            <a:off x="8208307" y="3511269"/>
            <a:ext cx="349795" cy="343273"/>
            <a:chOff x="8208307" y="3511269"/>
            <a:chExt cx="349795" cy="343273"/>
          </a:xfrm>
        </p:grpSpPr>
        <p:pic>
          <p:nvPicPr>
            <p:cNvPr id="530" name="Object 529"/>
            <p:cNvPicPr>
              <a:picLocks noChangeAspect="1"/>
            </p:cNvPicPr>
            <p:nvPr/>
          </p:nvPicPr>
          <p:blipFill>
            <a:blip r:embed="rId247" cstate="print"/>
            <a:stretch>
              <a:fillRect/>
            </a:stretch>
          </p:blipFill>
          <p:spPr>
            <a:xfrm>
              <a:off x="8208307" y="3511269"/>
              <a:ext cx="349795" cy="343273"/>
            </a:xfrm>
            <a:prstGeom prst="rect">
              <a:avLst/>
            </a:prstGeom>
          </p:spPr>
        </p:pic>
      </p:grpSp>
      <p:pic>
        <p:nvPicPr>
          <p:cNvPr id="532" name="Object 531"/>
          <p:cNvPicPr>
            <a:picLocks noChangeAspect="1"/>
          </p:cNvPicPr>
          <p:nvPr/>
        </p:nvPicPr>
        <p:blipFill>
          <a:blip r:embed="rId248" cstate="print"/>
          <a:stretch>
            <a:fillRect/>
          </a:stretch>
        </p:blipFill>
        <p:spPr>
          <a:xfrm>
            <a:off x="8088351" y="3442074"/>
            <a:ext cx="626228" cy="534176"/>
          </a:xfrm>
          <a:prstGeom prst="rect">
            <a:avLst/>
          </a:prstGeom>
        </p:spPr>
      </p:pic>
      <p:grpSp>
        <p:nvGrpSpPr>
          <p:cNvPr id="1143" name="그룹 1143"/>
          <p:cNvGrpSpPr/>
          <p:nvPr/>
        </p:nvGrpSpPr>
        <p:grpSpPr>
          <a:xfrm>
            <a:off x="7721846" y="3511269"/>
            <a:ext cx="349795" cy="343273"/>
            <a:chOff x="7721846" y="3511269"/>
            <a:chExt cx="349795" cy="343273"/>
          </a:xfrm>
        </p:grpSpPr>
        <p:pic>
          <p:nvPicPr>
            <p:cNvPr id="534" name="Object 533"/>
            <p:cNvPicPr>
              <a:picLocks noChangeAspect="1"/>
            </p:cNvPicPr>
            <p:nvPr/>
          </p:nvPicPr>
          <p:blipFill>
            <a:blip r:embed="rId249" cstate="print"/>
            <a:stretch>
              <a:fillRect/>
            </a:stretch>
          </p:blipFill>
          <p:spPr>
            <a:xfrm>
              <a:off x="7721846" y="3511269"/>
              <a:ext cx="349795" cy="343273"/>
            </a:xfrm>
            <a:prstGeom prst="rect">
              <a:avLst/>
            </a:prstGeom>
          </p:spPr>
        </p:pic>
      </p:grpSp>
      <p:pic>
        <p:nvPicPr>
          <p:cNvPr id="536" name="Object 535"/>
          <p:cNvPicPr>
            <a:picLocks noChangeAspect="1"/>
          </p:cNvPicPr>
          <p:nvPr/>
        </p:nvPicPr>
        <p:blipFill>
          <a:blip r:embed="rId250" cstate="print"/>
          <a:stretch>
            <a:fillRect/>
          </a:stretch>
        </p:blipFill>
        <p:spPr>
          <a:xfrm>
            <a:off x="7680381" y="3442074"/>
            <a:ext cx="528361" cy="534176"/>
          </a:xfrm>
          <a:prstGeom prst="rect">
            <a:avLst/>
          </a:prstGeom>
        </p:spPr>
      </p:pic>
      <p:grpSp>
        <p:nvGrpSpPr>
          <p:cNvPr id="1144" name="그룹 1144"/>
          <p:cNvGrpSpPr/>
          <p:nvPr/>
        </p:nvGrpSpPr>
        <p:grpSpPr>
          <a:xfrm>
            <a:off x="9179862" y="3503874"/>
            <a:ext cx="349795" cy="343273"/>
            <a:chOff x="9179862" y="3503874"/>
            <a:chExt cx="349795" cy="343273"/>
          </a:xfrm>
        </p:grpSpPr>
        <p:pic>
          <p:nvPicPr>
            <p:cNvPr id="538" name="Object 537"/>
            <p:cNvPicPr>
              <a:picLocks noChangeAspect="1"/>
            </p:cNvPicPr>
            <p:nvPr/>
          </p:nvPicPr>
          <p:blipFill>
            <a:blip r:embed="rId251" cstate="print"/>
            <a:stretch>
              <a:fillRect/>
            </a:stretch>
          </p:blipFill>
          <p:spPr>
            <a:xfrm>
              <a:off x="9179862" y="3503874"/>
              <a:ext cx="349795" cy="343273"/>
            </a:xfrm>
            <a:prstGeom prst="rect">
              <a:avLst/>
            </a:prstGeom>
          </p:spPr>
        </p:pic>
      </p:grpSp>
      <p:pic>
        <p:nvPicPr>
          <p:cNvPr id="540" name="Object 539"/>
          <p:cNvPicPr>
            <a:picLocks noChangeAspect="1"/>
          </p:cNvPicPr>
          <p:nvPr/>
        </p:nvPicPr>
        <p:blipFill>
          <a:blip r:embed="rId252" cstate="print"/>
          <a:stretch>
            <a:fillRect/>
          </a:stretch>
        </p:blipFill>
        <p:spPr>
          <a:xfrm>
            <a:off x="9075670" y="3434679"/>
            <a:ext cx="625019" cy="534176"/>
          </a:xfrm>
          <a:prstGeom prst="rect">
            <a:avLst/>
          </a:prstGeom>
        </p:spPr>
      </p:pic>
      <p:grpSp>
        <p:nvGrpSpPr>
          <p:cNvPr id="1145" name="그룹 1145"/>
          <p:cNvGrpSpPr/>
          <p:nvPr/>
        </p:nvGrpSpPr>
        <p:grpSpPr>
          <a:xfrm>
            <a:off x="8700936" y="3511269"/>
            <a:ext cx="349795" cy="343273"/>
            <a:chOff x="8700936" y="3511269"/>
            <a:chExt cx="349795" cy="343273"/>
          </a:xfrm>
        </p:grpSpPr>
        <p:pic>
          <p:nvPicPr>
            <p:cNvPr id="542" name="Object 541"/>
            <p:cNvPicPr>
              <a:picLocks noChangeAspect="1"/>
            </p:cNvPicPr>
            <p:nvPr/>
          </p:nvPicPr>
          <p:blipFill>
            <a:blip r:embed="rId253" cstate="print"/>
            <a:stretch>
              <a:fillRect/>
            </a:stretch>
          </p:blipFill>
          <p:spPr>
            <a:xfrm>
              <a:off x="8700936" y="3511269"/>
              <a:ext cx="349795" cy="343273"/>
            </a:xfrm>
            <a:prstGeom prst="rect">
              <a:avLst/>
            </a:prstGeom>
          </p:spPr>
        </p:pic>
      </p:grpSp>
      <p:pic>
        <p:nvPicPr>
          <p:cNvPr id="544" name="Object 543"/>
          <p:cNvPicPr>
            <a:picLocks noChangeAspect="1"/>
          </p:cNvPicPr>
          <p:nvPr/>
        </p:nvPicPr>
        <p:blipFill>
          <a:blip r:embed="rId254" cstate="print"/>
          <a:stretch>
            <a:fillRect/>
          </a:stretch>
        </p:blipFill>
        <p:spPr>
          <a:xfrm>
            <a:off x="8654842" y="3442074"/>
            <a:ext cx="533038" cy="534176"/>
          </a:xfrm>
          <a:prstGeom prst="rect">
            <a:avLst/>
          </a:prstGeom>
        </p:spPr>
      </p:pic>
      <p:grpSp>
        <p:nvGrpSpPr>
          <p:cNvPr id="1146" name="그룹 1146"/>
          <p:cNvGrpSpPr/>
          <p:nvPr/>
        </p:nvGrpSpPr>
        <p:grpSpPr>
          <a:xfrm>
            <a:off x="8208307" y="3876725"/>
            <a:ext cx="349795" cy="343273"/>
            <a:chOff x="8208307" y="3876725"/>
            <a:chExt cx="349795" cy="343273"/>
          </a:xfrm>
        </p:grpSpPr>
        <p:pic>
          <p:nvPicPr>
            <p:cNvPr id="546" name="Object 545"/>
            <p:cNvPicPr>
              <a:picLocks noChangeAspect="1"/>
            </p:cNvPicPr>
            <p:nvPr/>
          </p:nvPicPr>
          <p:blipFill>
            <a:blip r:embed="rId255" cstate="print"/>
            <a:stretch>
              <a:fillRect/>
            </a:stretch>
          </p:blipFill>
          <p:spPr>
            <a:xfrm>
              <a:off x="8208307" y="3876725"/>
              <a:ext cx="349795" cy="343273"/>
            </a:xfrm>
            <a:prstGeom prst="rect">
              <a:avLst/>
            </a:prstGeom>
          </p:spPr>
        </p:pic>
      </p:grpSp>
      <p:pic>
        <p:nvPicPr>
          <p:cNvPr id="548" name="Object 547"/>
          <p:cNvPicPr>
            <a:picLocks noChangeAspect="1"/>
          </p:cNvPicPr>
          <p:nvPr/>
        </p:nvPicPr>
        <p:blipFill>
          <a:blip r:embed="rId256" cstate="print"/>
          <a:stretch>
            <a:fillRect/>
          </a:stretch>
        </p:blipFill>
        <p:spPr>
          <a:xfrm>
            <a:off x="8104436" y="3807526"/>
            <a:ext cx="624161" cy="534176"/>
          </a:xfrm>
          <a:prstGeom prst="rect">
            <a:avLst/>
          </a:prstGeom>
        </p:spPr>
      </p:pic>
      <p:grpSp>
        <p:nvGrpSpPr>
          <p:cNvPr id="1147" name="그룹 1147"/>
          <p:cNvGrpSpPr/>
          <p:nvPr/>
        </p:nvGrpSpPr>
        <p:grpSpPr>
          <a:xfrm>
            <a:off x="7721846" y="3876725"/>
            <a:ext cx="349795" cy="343273"/>
            <a:chOff x="7721846" y="3876725"/>
            <a:chExt cx="349795" cy="343273"/>
          </a:xfrm>
        </p:grpSpPr>
        <p:pic>
          <p:nvPicPr>
            <p:cNvPr id="550" name="Object 549"/>
            <p:cNvPicPr>
              <a:picLocks noChangeAspect="1"/>
            </p:cNvPicPr>
            <p:nvPr/>
          </p:nvPicPr>
          <p:blipFill>
            <a:blip r:embed="rId257" cstate="print"/>
            <a:stretch>
              <a:fillRect/>
            </a:stretch>
          </p:blipFill>
          <p:spPr>
            <a:xfrm>
              <a:off x="7721846" y="3876725"/>
              <a:ext cx="349795" cy="343273"/>
            </a:xfrm>
            <a:prstGeom prst="rect">
              <a:avLst/>
            </a:prstGeom>
          </p:spPr>
        </p:pic>
      </p:grpSp>
      <p:pic>
        <p:nvPicPr>
          <p:cNvPr id="552" name="Object 551"/>
          <p:cNvPicPr>
            <a:picLocks noChangeAspect="1"/>
          </p:cNvPicPr>
          <p:nvPr/>
        </p:nvPicPr>
        <p:blipFill>
          <a:blip r:embed="rId258" cstate="print"/>
          <a:stretch>
            <a:fillRect/>
          </a:stretch>
        </p:blipFill>
        <p:spPr>
          <a:xfrm>
            <a:off x="7678790" y="3807526"/>
            <a:ext cx="533133" cy="534176"/>
          </a:xfrm>
          <a:prstGeom prst="rect">
            <a:avLst/>
          </a:prstGeom>
        </p:spPr>
      </p:pic>
      <p:grpSp>
        <p:nvGrpSpPr>
          <p:cNvPr id="1148" name="그룹 1148"/>
          <p:cNvGrpSpPr/>
          <p:nvPr/>
        </p:nvGrpSpPr>
        <p:grpSpPr>
          <a:xfrm>
            <a:off x="9179862" y="3869331"/>
            <a:ext cx="349795" cy="343273"/>
            <a:chOff x="9179862" y="3869331"/>
            <a:chExt cx="349795" cy="343273"/>
          </a:xfrm>
        </p:grpSpPr>
        <p:pic>
          <p:nvPicPr>
            <p:cNvPr id="554" name="Object 553"/>
            <p:cNvPicPr>
              <a:picLocks noChangeAspect="1"/>
            </p:cNvPicPr>
            <p:nvPr/>
          </p:nvPicPr>
          <p:blipFill>
            <a:blip r:embed="rId259" cstate="print"/>
            <a:stretch>
              <a:fillRect/>
            </a:stretch>
          </p:blipFill>
          <p:spPr>
            <a:xfrm>
              <a:off x="9179862" y="3869331"/>
              <a:ext cx="349795" cy="343273"/>
            </a:xfrm>
            <a:prstGeom prst="rect">
              <a:avLst/>
            </a:prstGeom>
          </p:spPr>
        </p:pic>
      </p:grpSp>
      <p:pic>
        <p:nvPicPr>
          <p:cNvPr id="556" name="Object 555"/>
          <p:cNvPicPr>
            <a:picLocks noChangeAspect="1"/>
          </p:cNvPicPr>
          <p:nvPr/>
        </p:nvPicPr>
        <p:blipFill>
          <a:blip r:embed="rId260" cstate="print"/>
          <a:stretch>
            <a:fillRect/>
          </a:stretch>
        </p:blipFill>
        <p:spPr>
          <a:xfrm>
            <a:off x="9061461" y="3800131"/>
            <a:ext cx="622923" cy="524653"/>
          </a:xfrm>
          <a:prstGeom prst="rect">
            <a:avLst/>
          </a:prstGeom>
        </p:spPr>
      </p:pic>
      <p:grpSp>
        <p:nvGrpSpPr>
          <p:cNvPr id="1149" name="그룹 1149"/>
          <p:cNvGrpSpPr/>
          <p:nvPr/>
        </p:nvGrpSpPr>
        <p:grpSpPr>
          <a:xfrm>
            <a:off x="8700936" y="3876725"/>
            <a:ext cx="349795" cy="343273"/>
            <a:chOff x="8700936" y="3876725"/>
            <a:chExt cx="349795" cy="343273"/>
          </a:xfrm>
        </p:grpSpPr>
        <p:pic>
          <p:nvPicPr>
            <p:cNvPr id="558" name="Object 557"/>
            <p:cNvPicPr>
              <a:picLocks noChangeAspect="1"/>
            </p:cNvPicPr>
            <p:nvPr/>
          </p:nvPicPr>
          <p:blipFill>
            <a:blip r:embed="rId261" cstate="print"/>
            <a:stretch>
              <a:fillRect/>
            </a:stretch>
          </p:blipFill>
          <p:spPr>
            <a:xfrm>
              <a:off x="8700936" y="3876725"/>
              <a:ext cx="349795" cy="343273"/>
            </a:xfrm>
            <a:prstGeom prst="rect">
              <a:avLst/>
            </a:prstGeom>
          </p:spPr>
        </p:pic>
      </p:grpSp>
      <p:pic>
        <p:nvPicPr>
          <p:cNvPr id="560" name="Object 559"/>
          <p:cNvPicPr>
            <a:picLocks noChangeAspect="1"/>
          </p:cNvPicPr>
          <p:nvPr/>
        </p:nvPicPr>
        <p:blipFill>
          <a:blip r:embed="rId262" cstate="print"/>
          <a:stretch>
            <a:fillRect/>
          </a:stretch>
        </p:blipFill>
        <p:spPr>
          <a:xfrm>
            <a:off x="8644913" y="3800131"/>
            <a:ext cx="548800" cy="534176"/>
          </a:xfrm>
          <a:prstGeom prst="rect">
            <a:avLst/>
          </a:prstGeom>
        </p:spPr>
      </p:pic>
      <p:grpSp>
        <p:nvGrpSpPr>
          <p:cNvPr id="1150" name="그룹 1150"/>
          <p:cNvGrpSpPr/>
          <p:nvPr/>
        </p:nvGrpSpPr>
        <p:grpSpPr>
          <a:xfrm>
            <a:off x="8208307" y="4234774"/>
            <a:ext cx="349795" cy="343273"/>
            <a:chOff x="8208307" y="4234774"/>
            <a:chExt cx="349795" cy="343273"/>
          </a:xfrm>
        </p:grpSpPr>
        <p:pic>
          <p:nvPicPr>
            <p:cNvPr id="562" name="Object 561"/>
            <p:cNvPicPr>
              <a:picLocks noChangeAspect="1"/>
            </p:cNvPicPr>
            <p:nvPr/>
          </p:nvPicPr>
          <p:blipFill>
            <a:blip r:embed="rId263" cstate="print"/>
            <a:stretch>
              <a:fillRect/>
            </a:stretch>
          </p:blipFill>
          <p:spPr>
            <a:xfrm>
              <a:off x="8208307" y="4234774"/>
              <a:ext cx="349795" cy="343273"/>
            </a:xfrm>
            <a:prstGeom prst="rect">
              <a:avLst/>
            </a:prstGeom>
          </p:spPr>
        </p:pic>
      </p:grpSp>
      <p:pic>
        <p:nvPicPr>
          <p:cNvPr id="564" name="Object 563"/>
          <p:cNvPicPr>
            <a:picLocks noChangeAspect="1"/>
          </p:cNvPicPr>
          <p:nvPr/>
        </p:nvPicPr>
        <p:blipFill>
          <a:blip r:embed="rId264" cstate="print"/>
          <a:stretch>
            <a:fillRect/>
          </a:stretch>
        </p:blipFill>
        <p:spPr>
          <a:xfrm>
            <a:off x="8099798" y="4165576"/>
            <a:ext cx="632104" cy="524653"/>
          </a:xfrm>
          <a:prstGeom prst="rect">
            <a:avLst/>
          </a:prstGeom>
        </p:spPr>
      </p:pic>
      <p:grpSp>
        <p:nvGrpSpPr>
          <p:cNvPr id="1151" name="그룹 1151"/>
          <p:cNvGrpSpPr/>
          <p:nvPr/>
        </p:nvGrpSpPr>
        <p:grpSpPr>
          <a:xfrm>
            <a:off x="7721846" y="4234774"/>
            <a:ext cx="349795" cy="343273"/>
            <a:chOff x="7721846" y="4234774"/>
            <a:chExt cx="349795" cy="343273"/>
          </a:xfrm>
        </p:grpSpPr>
        <p:pic>
          <p:nvPicPr>
            <p:cNvPr id="566" name="Object 565"/>
            <p:cNvPicPr>
              <a:picLocks noChangeAspect="1"/>
            </p:cNvPicPr>
            <p:nvPr/>
          </p:nvPicPr>
          <p:blipFill>
            <a:blip r:embed="rId265" cstate="print"/>
            <a:stretch>
              <a:fillRect/>
            </a:stretch>
          </p:blipFill>
          <p:spPr>
            <a:xfrm>
              <a:off x="7721846" y="4234774"/>
              <a:ext cx="349795" cy="343273"/>
            </a:xfrm>
            <a:prstGeom prst="rect">
              <a:avLst/>
            </a:prstGeom>
          </p:spPr>
        </p:pic>
      </p:grpSp>
      <p:pic>
        <p:nvPicPr>
          <p:cNvPr id="568" name="Object 567"/>
          <p:cNvPicPr>
            <a:picLocks noChangeAspect="1"/>
          </p:cNvPicPr>
          <p:nvPr/>
        </p:nvPicPr>
        <p:blipFill>
          <a:blip r:embed="rId266" cstate="print"/>
          <a:stretch>
            <a:fillRect/>
          </a:stretch>
        </p:blipFill>
        <p:spPr>
          <a:xfrm>
            <a:off x="7680381" y="4165576"/>
            <a:ext cx="531628" cy="534176"/>
          </a:xfrm>
          <a:prstGeom prst="rect">
            <a:avLst/>
          </a:prstGeom>
        </p:spPr>
      </p:pic>
      <p:grpSp>
        <p:nvGrpSpPr>
          <p:cNvPr id="1152" name="그룹 1152"/>
          <p:cNvGrpSpPr/>
          <p:nvPr/>
        </p:nvGrpSpPr>
        <p:grpSpPr>
          <a:xfrm>
            <a:off x="9179862" y="4227380"/>
            <a:ext cx="349795" cy="343273"/>
            <a:chOff x="9179862" y="4227380"/>
            <a:chExt cx="349795" cy="343273"/>
          </a:xfrm>
        </p:grpSpPr>
        <p:pic>
          <p:nvPicPr>
            <p:cNvPr id="570" name="Object 569"/>
            <p:cNvPicPr>
              <a:picLocks noChangeAspect="1"/>
            </p:cNvPicPr>
            <p:nvPr/>
          </p:nvPicPr>
          <p:blipFill>
            <a:blip r:embed="rId267" cstate="print"/>
            <a:stretch>
              <a:fillRect/>
            </a:stretch>
          </p:blipFill>
          <p:spPr>
            <a:xfrm>
              <a:off x="9179862" y="4227380"/>
              <a:ext cx="349795" cy="343273"/>
            </a:xfrm>
            <a:prstGeom prst="rect">
              <a:avLst/>
            </a:prstGeom>
          </p:spPr>
        </p:pic>
      </p:grpSp>
      <p:pic>
        <p:nvPicPr>
          <p:cNvPr id="572" name="Object 571"/>
          <p:cNvPicPr>
            <a:picLocks noChangeAspect="1"/>
          </p:cNvPicPr>
          <p:nvPr/>
        </p:nvPicPr>
        <p:blipFill>
          <a:blip r:embed="rId268" cstate="print"/>
          <a:stretch>
            <a:fillRect/>
          </a:stretch>
        </p:blipFill>
        <p:spPr>
          <a:xfrm>
            <a:off x="9077556" y="4158182"/>
            <a:ext cx="622628" cy="534176"/>
          </a:xfrm>
          <a:prstGeom prst="rect">
            <a:avLst/>
          </a:prstGeom>
        </p:spPr>
      </p:pic>
      <p:grpSp>
        <p:nvGrpSpPr>
          <p:cNvPr id="1153" name="그룹 1153"/>
          <p:cNvGrpSpPr/>
          <p:nvPr/>
        </p:nvGrpSpPr>
        <p:grpSpPr>
          <a:xfrm>
            <a:off x="8700936" y="4234774"/>
            <a:ext cx="349795" cy="343273"/>
            <a:chOff x="8700936" y="4234774"/>
            <a:chExt cx="349795" cy="343273"/>
          </a:xfrm>
        </p:grpSpPr>
        <p:pic>
          <p:nvPicPr>
            <p:cNvPr id="574" name="Object 573"/>
            <p:cNvPicPr>
              <a:picLocks noChangeAspect="1"/>
            </p:cNvPicPr>
            <p:nvPr/>
          </p:nvPicPr>
          <p:blipFill>
            <a:blip r:embed="rId269" cstate="print"/>
            <a:stretch>
              <a:fillRect/>
            </a:stretch>
          </p:blipFill>
          <p:spPr>
            <a:xfrm>
              <a:off x="8700936" y="4234774"/>
              <a:ext cx="349795" cy="343273"/>
            </a:xfrm>
            <a:prstGeom prst="rect">
              <a:avLst/>
            </a:prstGeom>
          </p:spPr>
        </p:pic>
      </p:grpSp>
      <p:pic>
        <p:nvPicPr>
          <p:cNvPr id="576" name="Object 575"/>
          <p:cNvPicPr>
            <a:picLocks noChangeAspect="1"/>
          </p:cNvPicPr>
          <p:nvPr/>
        </p:nvPicPr>
        <p:blipFill>
          <a:blip r:embed="rId270" cstate="print"/>
          <a:stretch>
            <a:fillRect/>
          </a:stretch>
        </p:blipFill>
        <p:spPr>
          <a:xfrm>
            <a:off x="8635778" y="4165576"/>
            <a:ext cx="553600" cy="534176"/>
          </a:xfrm>
          <a:prstGeom prst="rect">
            <a:avLst/>
          </a:prstGeom>
        </p:spPr>
      </p:pic>
      <p:grpSp>
        <p:nvGrpSpPr>
          <p:cNvPr id="1154" name="그룹 1154"/>
          <p:cNvGrpSpPr/>
          <p:nvPr/>
        </p:nvGrpSpPr>
        <p:grpSpPr>
          <a:xfrm>
            <a:off x="8208307" y="4600429"/>
            <a:ext cx="349795" cy="343273"/>
            <a:chOff x="8208307" y="4600429"/>
            <a:chExt cx="349795" cy="343273"/>
          </a:xfrm>
        </p:grpSpPr>
        <p:pic>
          <p:nvPicPr>
            <p:cNvPr id="578" name="Object 577"/>
            <p:cNvPicPr>
              <a:picLocks noChangeAspect="1"/>
            </p:cNvPicPr>
            <p:nvPr/>
          </p:nvPicPr>
          <p:blipFill>
            <a:blip r:embed="rId271" cstate="print"/>
            <a:stretch>
              <a:fillRect/>
            </a:stretch>
          </p:blipFill>
          <p:spPr>
            <a:xfrm>
              <a:off x="8208307" y="4600429"/>
              <a:ext cx="349795" cy="343273"/>
            </a:xfrm>
            <a:prstGeom prst="rect">
              <a:avLst/>
            </a:prstGeom>
          </p:spPr>
        </p:pic>
      </p:grpSp>
      <p:pic>
        <p:nvPicPr>
          <p:cNvPr id="580" name="Object 579"/>
          <p:cNvPicPr>
            <a:picLocks noChangeAspect="1"/>
          </p:cNvPicPr>
          <p:nvPr/>
        </p:nvPicPr>
        <p:blipFill>
          <a:blip r:embed="rId272" cstate="print"/>
          <a:stretch>
            <a:fillRect/>
          </a:stretch>
        </p:blipFill>
        <p:spPr>
          <a:xfrm>
            <a:off x="8101827" y="4531228"/>
            <a:ext cx="620504" cy="534176"/>
          </a:xfrm>
          <a:prstGeom prst="rect">
            <a:avLst/>
          </a:prstGeom>
        </p:spPr>
      </p:pic>
      <p:grpSp>
        <p:nvGrpSpPr>
          <p:cNvPr id="1155" name="그룹 1155"/>
          <p:cNvGrpSpPr/>
          <p:nvPr/>
        </p:nvGrpSpPr>
        <p:grpSpPr>
          <a:xfrm>
            <a:off x="7721846" y="4600429"/>
            <a:ext cx="349795" cy="343273"/>
            <a:chOff x="7721846" y="4600429"/>
            <a:chExt cx="349795" cy="343273"/>
          </a:xfrm>
        </p:grpSpPr>
        <p:pic>
          <p:nvPicPr>
            <p:cNvPr id="582" name="Object 581"/>
            <p:cNvPicPr>
              <a:picLocks noChangeAspect="1"/>
            </p:cNvPicPr>
            <p:nvPr/>
          </p:nvPicPr>
          <p:blipFill>
            <a:blip r:embed="rId273" cstate="print"/>
            <a:stretch>
              <a:fillRect/>
            </a:stretch>
          </p:blipFill>
          <p:spPr>
            <a:xfrm>
              <a:off x="7721846" y="4600429"/>
              <a:ext cx="349795" cy="343273"/>
            </a:xfrm>
            <a:prstGeom prst="rect">
              <a:avLst/>
            </a:prstGeom>
          </p:spPr>
        </p:pic>
      </p:grpSp>
      <p:pic>
        <p:nvPicPr>
          <p:cNvPr id="584" name="Object 583"/>
          <p:cNvPicPr>
            <a:picLocks noChangeAspect="1"/>
          </p:cNvPicPr>
          <p:nvPr/>
        </p:nvPicPr>
        <p:blipFill>
          <a:blip r:embed="rId274" cstate="print"/>
          <a:stretch>
            <a:fillRect/>
          </a:stretch>
        </p:blipFill>
        <p:spPr>
          <a:xfrm>
            <a:off x="7678933" y="4531228"/>
            <a:ext cx="530457" cy="534176"/>
          </a:xfrm>
          <a:prstGeom prst="rect">
            <a:avLst/>
          </a:prstGeom>
        </p:spPr>
      </p:pic>
      <p:grpSp>
        <p:nvGrpSpPr>
          <p:cNvPr id="1156" name="그룹 1156"/>
          <p:cNvGrpSpPr/>
          <p:nvPr/>
        </p:nvGrpSpPr>
        <p:grpSpPr>
          <a:xfrm>
            <a:off x="9179862" y="4593034"/>
            <a:ext cx="349795" cy="343273"/>
            <a:chOff x="9179862" y="4593034"/>
            <a:chExt cx="349795" cy="343273"/>
          </a:xfrm>
        </p:grpSpPr>
        <p:pic>
          <p:nvPicPr>
            <p:cNvPr id="586" name="Object 585"/>
            <p:cNvPicPr>
              <a:picLocks noChangeAspect="1"/>
            </p:cNvPicPr>
            <p:nvPr/>
          </p:nvPicPr>
          <p:blipFill>
            <a:blip r:embed="rId275" cstate="print"/>
            <a:stretch>
              <a:fillRect/>
            </a:stretch>
          </p:blipFill>
          <p:spPr>
            <a:xfrm>
              <a:off x="9179862" y="4593034"/>
              <a:ext cx="349795" cy="343273"/>
            </a:xfrm>
            <a:prstGeom prst="rect">
              <a:avLst/>
            </a:prstGeom>
          </p:spPr>
        </p:pic>
      </p:grpSp>
      <p:pic>
        <p:nvPicPr>
          <p:cNvPr id="588" name="Object 587"/>
          <p:cNvPicPr>
            <a:picLocks noChangeAspect="1"/>
          </p:cNvPicPr>
          <p:nvPr/>
        </p:nvPicPr>
        <p:blipFill>
          <a:blip r:embed="rId276" cstate="print"/>
          <a:stretch>
            <a:fillRect/>
          </a:stretch>
        </p:blipFill>
        <p:spPr>
          <a:xfrm>
            <a:off x="9068565" y="4523834"/>
            <a:ext cx="634847" cy="534176"/>
          </a:xfrm>
          <a:prstGeom prst="rect">
            <a:avLst/>
          </a:prstGeom>
        </p:spPr>
      </p:pic>
      <p:grpSp>
        <p:nvGrpSpPr>
          <p:cNvPr id="1157" name="그룹 1157"/>
          <p:cNvGrpSpPr/>
          <p:nvPr/>
        </p:nvGrpSpPr>
        <p:grpSpPr>
          <a:xfrm>
            <a:off x="8700936" y="4600429"/>
            <a:ext cx="349795" cy="343273"/>
            <a:chOff x="8700936" y="4600429"/>
            <a:chExt cx="349795" cy="343273"/>
          </a:xfrm>
        </p:grpSpPr>
        <p:pic>
          <p:nvPicPr>
            <p:cNvPr id="590" name="Object 589"/>
            <p:cNvPicPr>
              <a:picLocks noChangeAspect="1"/>
            </p:cNvPicPr>
            <p:nvPr/>
          </p:nvPicPr>
          <p:blipFill>
            <a:blip r:embed="rId277" cstate="print"/>
            <a:stretch>
              <a:fillRect/>
            </a:stretch>
          </p:blipFill>
          <p:spPr>
            <a:xfrm>
              <a:off x="8700936" y="4600429"/>
              <a:ext cx="349795" cy="343273"/>
            </a:xfrm>
            <a:prstGeom prst="rect">
              <a:avLst/>
            </a:prstGeom>
          </p:spPr>
        </p:pic>
      </p:grpSp>
      <p:pic>
        <p:nvPicPr>
          <p:cNvPr id="592" name="Object 591"/>
          <p:cNvPicPr>
            <a:picLocks noChangeAspect="1"/>
          </p:cNvPicPr>
          <p:nvPr/>
        </p:nvPicPr>
        <p:blipFill>
          <a:blip r:embed="rId278" cstate="print"/>
          <a:stretch>
            <a:fillRect/>
          </a:stretch>
        </p:blipFill>
        <p:spPr>
          <a:xfrm>
            <a:off x="8656728" y="4531228"/>
            <a:ext cx="534371" cy="534176"/>
          </a:xfrm>
          <a:prstGeom prst="rect">
            <a:avLst/>
          </a:prstGeom>
        </p:spPr>
      </p:pic>
      <p:grpSp>
        <p:nvGrpSpPr>
          <p:cNvPr id="1158" name="그룹 1158"/>
          <p:cNvGrpSpPr/>
          <p:nvPr/>
        </p:nvGrpSpPr>
        <p:grpSpPr>
          <a:xfrm>
            <a:off x="2699174" y="3569908"/>
            <a:ext cx="479009" cy="381992"/>
            <a:chOff x="2699174" y="3569908"/>
            <a:chExt cx="479009" cy="381992"/>
          </a:xfrm>
        </p:grpSpPr>
        <p:grpSp>
          <p:nvGrpSpPr>
            <p:cNvPr id="1159" name="그룹 1159"/>
            <p:cNvGrpSpPr/>
            <p:nvPr/>
          </p:nvGrpSpPr>
          <p:grpSpPr>
            <a:xfrm>
              <a:off x="2750856" y="3573469"/>
              <a:ext cx="381992" cy="374870"/>
              <a:chOff x="2750856" y="3573469"/>
              <a:chExt cx="381992" cy="374870"/>
            </a:xfrm>
          </p:grpSpPr>
          <p:pic>
            <p:nvPicPr>
              <p:cNvPr id="595" name="Object 594"/>
              <p:cNvPicPr>
                <a:picLocks noChangeAspect="1"/>
              </p:cNvPicPr>
              <p:nvPr/>
            </p:nvPicPr>
            <p:blipFill>
              <a:blip r:embed="rId279" cstate="print"/>
              <a:stretch>
                <a:fillRect/>
              </a:stretch>
            </p:blipFill>
            <p:spPr>
              <a:xfrm rot="-5400000">
                <a:off x="2750856" y="3573469"/>
                <a:ext cx="381992" cy="374870"/>
              </a:xfrm>
              <a:prstGeom prst="rect">
                <a:avLst/>
              </a:prstGeom>
            </p:spPr>
          </p:pic>
        </p:grpSp>
        <p:pic>
          <p:nvPicPr>
            <p:cNvPr id="597" name="Object 596"/>
            <p:cNvPicPr>
              <a:picLocks noChangeAspect="1"/>
            </p:cNvPicPr>
            <p:nvPr/>
          </p:nvPicPr>
          <p:blipFill>
            <a:blip r:embed="rId280" cstate="print"/>
            <a:stretch>
              <a:fillRect/>
            </a:stretch>
          </p:blipFill>
          <p:spPr>
            <a:xfrm>
              <a:off x="2548492" y="3578110"/>
              <a:ext cx="597289" cy="436206"/>
            </a:xfrm>
            <a:prstGeom prst="rect">
              <a:avLst/>
            </a:prstGeom>
          </p:spPr>
        </p:pic>
        <p:pic>
          <p:nvPicPr>
            <p:cNvPr id="598" name="Object 597"/>
            <p:cNvPicPr>
              <a:picLocks noChangeAspect="1"/>
            </p:cNvPicPr>
            <p:nvPr/>
          </p:nvPicPr>
          <p:blipFill>
            <a:blip r:embed="rId281" cstate="print"/>
            <a:stretch>
              <a:fillRect/>
            </a:stretch>
          </p:blipFill>
          <p:spPr>
            <a:xfrm>
              <a:off x="2734949" y="3578650"/>
              <a:ext cx="556822" cy="436206"/>
            </a:xfrm>
            <a:prstGeom prst="rect">
              <a:avLst/>
            </a:prstGeom>
          </p:spPr>
        </p:pic>
      </p:grpSp>
      <p:grpSp>
        <p:nvGrpSpPr>
          <p:cNvPr id="1160" name="그룹 1160"/>
          <p:cNvGrpSpPr/>
          <p:nvPr/>
        </p:nvGrpSpPr>
        <p:grpSpPr>
          <a:xfrm>
            <a:off x="2761952" y="4421033"/>
            <a:ext cx="423766" cy="381992"/>
            <a:chOff x="2761952" y="4421033"/>
            <a:chExt cx="423766" cy="381992"/>
          </a:xfrm>
        </p:grpSpPr>
        <p:grpSp>
          <p:nvGrpSpPr>
            <p:cNvPr id="1161" name="그룹 1161"/>
            <p:cNvGrpSpPr/>
            <p:nvPr/>
          </p:nvGrpSpPr>
          <p:grpSpPr>
            <a:xfrm>
              <a:off x="2758391" y="4424594"/>
              <a:ext cx="381992" cy="374870"/>
              <a:chOff x="2758391" y="4424594"/>
              <a:chExt cx="381992" cy="374870"/>
            </a:xfrm>
          </p:grpSpPr>
          <p:pic>
            <p:nvPicPr>
              <p:cNvPr id="602" name="Object 601"/>
              <p:cNvPicPr>
                <a:picLocks noChangeAspect="1"/>
              </p:cNvPicPr>
              <p:nvPr/>
            </p:nvPicPr>
            <p:blipFill>
              <a:blip r:embed="rId282" cstate="print"/>
              <a:stretch>
                <a:fillRect/>
              </a:stretch>
            </p:blipFill>
            <p:spPr>
              <a:xfrm rot="-5400000">
                <a:off x="2758391" y="4424594"/>
                <a:ext cx="381992" cy="374870"/>
              </a:xfrm>
              <a:prstGeom prst="rect">
                <a:avLst/>
              </a:prstGeom>
            </p:spPr>
          </p:pic>
        </p:grpSp>
        <p:pic>
          <p:nvPicPr>
            <p:cNvPr id="604" name="Object 603"/>
            <p:cNvPicPr>
              <a:picLocks noChangeAspect="1"/>
            </p:cNvPicPr>
            <p:nvPr/>
          </p:nvPicPr>
          <p:blipFill>
            <a:blip r:embed="rId283" cstate="print"/>
            <a:stretch>
              <a:fillRect/>
            </a:stretch>
          </p:blipFill>
          <p:spPr>
            <a:xfrm>
              <a:off x="2764894" y="4429775"/>
              <a:ext cx="564631" cy="436206"/>
            </a:xfrm>
            <a:prstGeom prst="rect">
              <a:avLst/>
            </a:prstGeom>
          </p:spPr>
        </p:pic>
      </p:grpSp>
      <p:grpSp>
        <p:nvGrpSpPr>
          <p:cNvPr id="1162" name="그룹 1162"/>
          <p:cNvGrpSpPr/>
          <p:nvPr/>
        </p:nvGrpSpPr>
        <p:grpSpPr>
          <a:xfrm>
            <a:off x="2706709" y="4851929"/>
            <a:ext cx="430113" cy="381992"/>
            <a:chOff x="2706709" y="4851929"/>
            <a:chExt cx="430113" cy="381992"/>
          </a:xfrm>
        </p:grpSpPr>
        <p:grpSp>
          <p:nvGrpSpPr>
            <p:cNvPr id="1163" name="그룹 1163"/>
            <p:cNvGrpSpPr/>
            <p:nvPr/>
          </p:nvGrpSpPr>
          <p:grpSpPr>
            <a:xfrm>
              <a:off x="2758391" y="4855490"/>
              <a:ext cx="381992" cy="374870"/>
              <a:chOff x="2758391" y="4855490"/>
              <a:chExt cx="381992" cy="374870"/>
            </a:xfrm>
          </p:grpSpPr>
          <p:pic>
            <p:nvPicPr>
              <p:cNvPr id="608" name="Object 607"/>
              <p:cNvPicPr>
                <a:picLocks noChangeAspect="1"/>
              </p:cNvPicPr>
              <p:nvPr/>
            </p:nvPicPr>
            <p:blipFill>
              <a:blip r:embed="rId284" cstate="print"/>
              <a:stretch>
                <a:fillRect/>
              </a:stretch>
            </p:blipFill>
            <p:spPr>
              <a:xfrm rot="-5400000">
                <a:off x="2758391" y="4855490"/>
                <a:ext cx="381992" cy="374870"/>
              </a:xfrm>
              <a:prstGeom prst="rect">
                <a:avLst/>
              </a:prstGeom>
            </p:spPr>
          </p:pic>
        </p:grpSp>
        <p:pic>
          <p:nvPicPr>
            <p:cNvPr id="610" name="Object 609"/>
            <p:cNvPicPr>
              <a:picLocks noChangeAspect="1"/>
            </p:cNvPicPr>
            <p:nvPr/>
          </p:nvPicPr>
          <p:blipFill>
            <a:blip r:embed="rId285" cstate="print"/>
            <a:stretch>
              <a:fillRect/>
            </a:stretch>
          </p:blipFill>
          <p:spPr>
            <a:xfrm>
              <a:off x="2587674" y="4860136"/>
              <a:ext cx="552479" cy="426682"/>
            </a:xfrm>
            <a:prstGeom prst="rect">
              <a:avLst/>
            </a:prstGeom>
          </p:spPr>
        </p:pic>
      </p:grpSp>
      <p:grpSp>
        <p:nvGrpSpPr>
          <p:cNvPr id="1164" name="그룹 1164"/>
          <p:cNvGrpSpPr/>
          <p:nvPr/>
        </p:nvGrpSpPr>
        <p:grpSpPr>
          <a:xfrm>
            <a:off x="5582161" y="3143520"/>
            <a:ext cx="479009" cy="381992"/>
            <a:chOff x="5582161" y="3143520"/>
            <a:chExt cx="479009" cy="381992"/>
          </a:xfrm>
        </p:grpSpPr>
        <p:grpSp>
          <p:nvGrpSpPr>
            <p:cNvPr id="1165" name="그룹 1165"/>
            <p:cNvGrpSpPr/>
            <p:nvPr/>
          </p:nvGrpSpPr>
          <p:grpSpPr>
            <a:xfrm>
              <a:off x="5633843" y="3147081"/>
              <a:ext cx="381992" cy="374870"/>
              <a:chOff x="5633843" y="3147081"/>
              <a:chExt cx="381992" cy="374870"/>
            </a:xfrm>
          </p:grpSpPr>
          <p:pic>
            <p:nvPicPr>
              <p:cNvPr id="614" name="Object 613"/>
              <p:cNvPicPr>
                <a:picLocks noChangeAspect="1"/>
              </p:cNvPicPr>
              <p:nvPr/>
            </p:nvPicPr>
            <p:blipFill>
              <a:blip r:embed="rId286" cstate="print"/>
              <a:stretch>
                <a:fillRect/>
              </a:stretch>
            </p:blipFill>
            <p:spPr>
              <a:xfrm rot="-5400000">
                <a:off x="5633843" y="3147081"/>
                <a:ext cx="381992" cy="374870"/>
              </a:xfrm>
              <a:prstGeom prst="rect">
                <a:avLst/>
              </a:prstGeom>
            </p:spPr>
          </p:pic>
        </p:grpSp>
        <p:pic>
          <p:nvPicPr>
            <p:cNvPr id="616" name="Object 615"/>
            <p:cNvPicPr>
              <a:picLocks noChangeAspect="1"/>
            </p:cNvPicPr>
            <p:nvPr/>
          </p:nvPicPr>
          <p:blipFill>
            <a:blip r:embed="rId287" cstate="print"/>
            <a:stretch>
              <a:fillRect/>
            </a:stretch>
          </p:blipFill>
          <p:spPr>
            <a:xfrm>
              <a:off x="5432298" y="3151727"/>
              <a:ext cx="594831" cy="436206"/>
            </a:xfrm>
            <a:prstGeom prst="rect">
              <a:avLst/>
            </a:prstGeom>
          </p:spPr>
        </p:pic>
        <p:pic>
          <p:nvPicPr>
            <p:cNvPr id="617" name="Object 616"/>
            <p:cNvPicPr>
              <a:picLocks noChangeAspect="1"/>
            </p:cNvPicPr>
            <p:nvPr/>
          </p:nvPicPr>
          <p:blipFill>
            <a:blip r:embed="rId288" cstate="print"/>
            <a:stretch>
              <a:fillRect/>
            </a:stretch>
          </p:blipFill>
          <p:spPr>
            <a:xfrm>
              <a:off x="5618993" y="3152266"/>
              <a:ext cx="553650" cy="426682"/>
            </a:xfrm>
            <a:prstGeom prst="rect">
              <a:avLst/>
            </a:prstGeom>
          </p:spPr>
        </p:pic>
      </p:grpSp>
      <p:grpSp>
        <p:nvGrpSpPr>
          <p:cNvPr id="1166" name="그룹 1166"/>
          <p:cNvGrpSpPr/>
          <p:nvPr/>
        </p:nvGrpSpPr>
        <p:grpSpPr>
          <a:xfrm>
            <a:off x="5589696" y="3994645"/>
            <a:ext cx="479009" cy="381992"/>
            <a:chOff x="5589696" y="3994645"/>
            <a:chExt cx="479009" cy="381992"/>
          </a:xfrm>
        </p:grpSpPr>
        <p:grpSp>
          <p:nvGrpSpPr>
            <p:cNvPr id="1167" name="그룹 1167"/>
            <p:cNvGrpSpPr/>
            <p:nvPr/>
          </p:nvGrpSpPr>
          <p:grpSpPr>
            <a:xfrm>
              <a:off x="5641378" y="3998206"/>
              <a:ext cx="381992" cy="374870"/>
              <a:chOff x="5641378" y="3998206"/>
              <a:chExt cx="381992" cy="374870"/>
            </a:xfrm>
          </p:grpSpPr>
          <p:pic>
            <p:nvPicPr>
              <p:cNvPr id="621" name="Object 620"/>
              <p:cNvPicPr>
                <a:picLocks noChangeAspect="1"/>
              </p:cNvPicPr>
              <p:nvPr/>
            </p:nvPicPr>
            <p:blipFill>
              <a:blip r:embed="rId289" cstate="print"/>
              <a:stretch>
                <a:fillRect/>
              </a:stretch>
            </p:blipFill>
            <p:spPr>
              <a:xfrm rot="-5400000">
                <a:off x="5641378" y="3998206"/>
                <a:ext cx="381992" cy="374870"/>
              </a:xfrm>
              <a:prstGeom prst="rect">
                <a:avLst/>
              </a:prstGeom>
            </p:spPr>
          </p:pic>
        </p:grpSp>
        <p:pic>
          <p:nvPicPr>
            <p:cNvPr id="623" name="Object 622"/>
            <p:cNvPicPr>
              <a:picLocks noChangeAspect="1"/>
            </p:cNvPicPr>
            <p:nvPr/>
          </p:nvPicPr>
          <p:blipFill>
            <a:blip r:embed="rId290" cstate="print"/>
            <a:stretch>
              <a:fillRect/>
            </a:stretch>
          </p:blipFill>
          <p:spPr>
            <a:xfrm>
              <a:off x="5472775" y="4002852"/>
              <a:ext cx="561803" cy="436206"/>
            </a:xfrm>
            <a:prstGeom prst="rect">
              <a:avLst/>
            </a:prstGeom>
          </p:spPr>
        </p:pic>
        <p:pic>
          <p:nvPicPr>
            <p:cNvPr id="624" name="Object 623"/>
            <p:cNvPicPr>
              <a:picLocks noChangeAspect="1"/>
            </p:cNvPicPr>
            <p:nvPr/>
          </p:nvPicPr>
          <p:blipFill>
            <a:blip r:embed="rId291" cstate="print"/>
            <a:stretch>
              <a:fillRect/>
            </a:stretch>
          </p:blipFill>
          <p:spPr>
            <a:xfrm>
              <a:off x="5650109" y="4003391"/>
              <a:ext cx="557946" cy="426682"/>
            </a:xfrm>
            <a:prstGeom prst="rect">
              <a:avLst/>
            </a:prstGeom>
          </p:spPr>
        </p:pic>
      </p:grpSp>
      <p:grpSp>
        <p:nvGrpSpPr>
          <p:cNvPr id="1168" name="그룹 1168"/>
          <p:cNvGrpSpPr/>
          <p:nvPr/>
        </p:nvGrpSpPr>
        <p:grpSpPr>
          <a:xfrm>
            <a:off x="5644939" y="4425541"/>
            <a:ext cx="423766" cy="381992"/>
            <a:chOff x="5644939" y="4425541"/>
            <a:chExt cx="423766" cy="381992"/>
          </a:xfrm>
        </p:grpSpPr>
        <p:grpSp>
          <p:nvGrpSpPr>
            <p:cNvPr id="1169" name="그룹 1169"/>
            <p:cNvGrpSpPr/>
            <p:nvPr/>
          </p:nvGrpSpPr>
          <p:grpSpPr>
            <a:xfrm>
              <a:off x="5641378" y="4429102"/>
              <a:ext cx="381992" cy="374870"/>
              <a:chOff x="5641378" y="4429102"/>
              <a:chExt cx="381992" cy="374870"/>
            </a:xfrm>
          </p:grpSpPr>
          <p:pic>
            <p:nvPicPr>
              <p:cNvPr id="628" name="Object 627"/>
              <p:cNvPicPr>
                <a:picLocks noChangeAspect="1"/>
              </p:cNvPicPr>
              <p:nvPr/>
            </p:nvPicPr>
            <p:blipFill>
              <a:blip r:embed="rId292" cstate="print"/>
              <a:stretch>
                <a:fillRect/>
              </a:stretch>
            </p:blipFill>
            <p:spPr>
              <a:xfrm rot="-5400000">
                <a:off x="5641378" y="4429102"/>
                <a:ext cx="381992" cy="374870"/>
              </a:xfrm>
              <a:prstGeom prst="rect">
                <a:avLst/>
              </a:prstGeom>
            </p:spPr>
          </p:pic>
        </p:grpSp>
        <p:pic>
          <p:nvPicPr>
            <p:cNvPr id="630" name="Object 629"/>
            <p:cNvPicPr>
              <a:picLocks noChangeAspect="1"/>
            </p:cNvPicPr>
            <p:nvPr/>
          </p:nvPicPr>
          <p:blipFill>
            <a:blip r:embed="rId293" cstate="print"/>
            <a:stretch>
              <a:fillRect/>
            </a:stretch>
          </p:blipFill>
          <p:spPr>
            <a:xfrm>
              <a:off x="5661014" y="4434285"/>
              <a:ext cx="546517" cy="436206"/>
            </a:xfrm>
            <a:prstGeom prst="rect">
              <a:avLst/>
            </a:prstGeom>
          </p:spPr>
        </p:pic>
      </p:grpSp>
      <p:grpSp>
        <p:nvGrpSpPr>
          <p:cNvPr id="1170" name="그룹 1170"/>
          <p:cNvGrpSpPr/>
          <p:nvPr/>
        </p:nvGrpSpPr>
        <p:grpSpPr>
          <a:xfrm>
            <a:off x="10740086" y="3576342"/>
            <a:ext cx="381992" cy="374870"/>
            <a:chOff x="10740086" y="3576342"/>
            <a:chExt cx="381992" cy="374870"/>
          </a:xfrm>
        </p:grpSpPr>
        <p:pic>
          <p:nvPicPr>
            <p:cNvPr id="633" name="Object 632"/>
            <p:cNvPicPr>
              <a:picLocks noChangeAspect="1"/>
            </p:cNvPicPr>
            <p:nvPr/>
          </p:nvPicPr>
          <p:blipFill>
            <a:blip r:embed="rId294" cstate="print"/>
            <a:stretch>
              <a:fillRect/>
            </a:stretch>
          </p:blipFill>
          <p:spPr>
            <a:xfrm rot="-5400000">
              <a:off x="10740086" y="3576342"/>
              <a:ext cx="381992" cy="374870"/>
            </a:xfrm>
            <a:prstGeom prst="rect">
              <a:avLst/>
            </a:prstGeom>
          </p:spPr>
        </p:pic>
      </p:grpSp>
      <p:pic>
        <p:nvPicPr>
          <p:cNvPr id="635" name="Object 634"/>
          <p:cNvPicPr>
            <a:picLocks noChangeAspect="1"/>
          </p:cNvPicPr>
          <p:nvPr/>
        </p:nvPicPr>
        <p:blipFill>
          <a:blip r:embed="rId295" cstate="print"/>
          <a:stretch>
            <a:fillRect/>
          </a:stretch>
        </p:blipFill>
        <p:spPr>
          <a:xfrm>
            <a:off x="10592907" y="3580986"/>
            <a:ext cx="514441" cy="436206"/>
          </a:xfrm>
          <a:prstGeom prst="rect">
            <a:avLst/>
          </a:prstGeom>
        </p:spPr>
      </p:pic>
      <p:pic>
        <p:nvPicPr>
          <p:cNvPr id="636" name="Object 635"/>
          <p:cNvPicPr>
            <a:picLocks noChangeAspect="1"/>
          </p:cNvPicPr>
          <p:nvPr/>
        </p:nvPicPr>
        <p:blipFill>
          <a:blip r:embed="rId296" cstate="print"/>
          <a:stretch>
            <a:fillRect/>
          </a:stretch>
        </p:blipFill>
        <p:spPr>
          <a:xfrm>
            <a:off x="10770096" y="3581526"/>
            <a:ext cx="510927" cy="436206"/>
          </a:xfrm>
          <a:prstGeom prst="rect">
            <a:avLst/>
          </a:prstGeom>
        </p:spPr>
      </p:pic>
      <p:grpSp>
        <p:nvGrpSpPr>
          <p:cNvPr id="1171" name="그룹 1171"/>
          <p:cNvGrpSpPr/>
          <p:nvPr/>
        </p:nvGrpSpPr>
        <p:grpSpPr>
          <a:xfrm>
            <a:off x="10740086" y="4007238"/>
            <a:ext cx="381992" cy="374870"/>
            <a:chOff x="10740086" y="4007238"/>
            <a:chExt cx="381992" cy="374870"/>
          </a:xfrm>
        </p:grpSpPr>
        <p:pic>
          <p:nvPicPr>
            <p:cNvPr id="638" name="Object 637"/>
            <p:cNvPicPr>
              <a:picLocks noChangeAspect="1"/>
            </p:cNvPicPr>
            <p:nvPr/>
          </p:nvPicPr>
          <p:blipFill>
            <a:blip r:embed="rId297" cstate="print"/>
            <a:stretch>
              <a:fillRect/>
            </a:stretch>
          </p:blipFill>
          <p:spPr>
            <a:xfrm rot="-5400000">
              <a:off x="10740086" y="4007238"/>
              <a:ext cx="381992" cy="374870"/>
            </a:xfrm>
            <a:prstGeom prst="rect">
              <a:avLst/>
            </a:prstGeom>
          </p:spPr>
        </p:pic>
      </p:grpSp>
      <p:pic>
        <p:nvPicPr>
          <p:cNvPr id="640" name="Object 639"/>
          <p:cNvPicPr>
            <a:picLocks noChangeAspect="1"/>
          </p:cNvPicPr>
          <p:nvPr/>
        </p:nvPicPr>
        <p:blipFill>
          <a:blip r:embed="rId298" cstate="print"/>
          <a:stretch>
            <a:fillRect/>
          </a:stretch>
        </p:blipFill>
        <p:spPr>
          <a:xfrm>
            <a:off x="10586574" y="4011880"/>
            <a:ext cx="514098" cy="426682"/>
          </a:xfrm>
          <a:prstGeom prst="rect">
            <a:avLst/>
          </a:prstGeom>
        </p:spPr>
      </p:pic>
      <p:pic>
        <p:nvPicPr>
          <p:cNvPr id="641" name="Object 640"/>
          <p:cNvPicPr>
            <a:picLocks noChangeAspect="1"/>
          </p:cNvPicPr>
          <p:nvPr/>
        </p:nvPicPr>
        <p:blipFill>
          <a:blip r:embed="rId299" cstate="print"/>
          <a:stretch>
            <a:fillRect/>
          </a:stretch>
        </p:blipFill>
        <p:spPr>
          <a:xfrm>
            <a:off x="10764820" y="4012420"/>
            <a:ext cx="514165" cy="436206"/>
          </a:xfrm>
          <a:prstGeom prst="rect">
            <a:avLst/>
          </a:prstGeom>
        </p:spPr>
      </p:pic>
      <p:grpSp>
        <p:nvGrpSpPr>
          <p:cNvPr id="1172" name="그룹 1172"/>
          <p:cNvGrpSpPr/>
          <p:nvPr/>
        </p:nvGrpSpPr>
        <p:grpSpPr>
          <a:xfrm>
            <a:off x="10747621" y="4427467"/>
            <a:ext cx="381992" cy="374870"/>
            <a:chOff x="10747621" y="4427467"/>
            <a:chExt cx="381992" cy="374870"/>
          </a:xfrm>
        </p:grpSpPr>
        <p:pic>
          <p:nvPicPr>
            <p:cNvPr id="643" name="Object 642"/>
            <p:cNvPicPr>
              <a:picLocks noChangeAspect="1"/>
            </p:cNvPicPr>
            <p:nvPr/>
          </p:nvPicPr>
          <p:blipFill>
            <a:blip r:embed="rId300" cstate="print"/>
            <a:stretch>
              <a:fillRect/>
            </a:stretch>
          </p:blipFill>
          <p:spPr>
            <a:xfrm rot="-5400000">
              <a:off x="10747621" y="4427467"/>
              <a:ext cx="381992" cy="374870"/>
            </a:xfrm>
            <a:prstGeom prst="rect">
              <a:avLst/>
            </a:prstGeom>
          </p:spPr>
        </p:pic>
      </p:grpSp>
      <p:pic>
        <p:nvPicPr>
          <p:cNvPr id="645" name="Object 644"/>
          <p:cNvPicPr>
            <a:picLocks noChangeAspect="1"/>
          </p:cNvPicPr>
          <p:nvPr/>
        </p:nvPicPr>
        <p:blipFill>
          <a:blip r:embed="rId301" cstate="print"/>
          <a:stretch>
            <a:fillRect/>
          </a:stretch>
        </p:blipFill>
        <p:spPr>
          <a:xfrm>
            <a:off x="10602899" y="4432111"/>
            <a:ext cx="507069" cy="436206"/>
          </a:xfrm>
          <a:prstGeom prst="rect">
            <a:avLst/>
          </a:prstGeom>
        </p:spPr>
      </p:pic>
      <p:pic>
        <p:nvPicPr>
          <p:cNvPr id="646" name="Object 645"/>
          <p:cNvPicPr>
            <a:picLocks noChangeAspect="1"/>
          </p:cNvPicPr>
          <p:nvPr/>
        </p:nvPicPr>
        <p:blipFill>
          <a:blip r:embed="rId302" cstate="print"/>
          <a:stretch>
            <a:fillRect/>
          </a:stretch>
        </p:blipFill>
        <p:spPr>
          <a:xfrm>
            <a:off x="10764498" y="4432651"/>
            <a:ext cx="513374" cy="436206"/>
          </a:xfrm>
          <a:prstGeom prst="rect">
            <a:avLst/>
          </a:prstGeom>
        </p:spPr>
      </p:pic>
      <p:grpSp>
        <p:nvGrpSpPr>
          <p:cNvPr id="1173" name="그룹 1173"/>
          <p:cNvGrpSpPr/>
          <p:nvPr/>
        </p:nvGrpSpPr>
        <p:grpSpPr>
          <a:xfrm>
            <a:off x="10747621" y="4858363"/>
            <a:ext cx="381992" cy="374870"/>
            <a:chOff x="10747621" y="4858363"/>
            <a:chExt cx="381992" cy="374870"/>
          </a:xfrm>
        </p:grpSpPr>
        <p:pic>
          <p:nvPicPr>
            <p:cNvPr id="648" name="Object 647"/>
            <p:cNvPicPr>
              <a:picLocks noChangeAspect="1"/>
            </p:cNvPicPr>
            <p:nvPr/>
          </p:nvPicPr>
          <p:blipFill>
            <a:blip r:embed="rId303" cstate="print"/>
            <a:stretch>
              <a:fillRect/>
            </a:stretch>
          </p:blipFill>
          <p:spPr>
            <a:xfrm rot="-5400000">
              <a:off x="10747621" y="4858363"/>
              <a:ext cx="381992" cy="374870"/>
            </a:xfrm>
            <a:prstGeom prst="rect">
              <a:avLst/>
            </a:prstGeom>
          </p:spPr>
        </p:pic>
      </p:grpSp>
      <p:pic>
        <p:nvPicPr>
          <p:cNvPr id="650" name="Object 649"/>
          <p:cNvPicPr>
            <a:picLocks noChangeAspect="1"/>
          </p:cNvPicPr>
          <p:nvPr/>
        </p:nvPicPr>
        <p:blipFill>
          <a:blip r:embed="rId304" cstate="print"/>
          <a:stretch>
            <a:fillRect/>
          </a:stretch>
        </p:blipFill>
        <p:spPr>
          <a:xfrm>
            <a:off x="10596566" y="4863005"/>
            <a:ext cx="516831" cy="436206"/>
          </a:xfrm>
          <a:prstGeom prst="rect">
            <a:avLst/>
          </a:prstGeom>
        </p:spPr>
      </p:pic>
      <p:pic>
        <p:nvPicPr>
          <p:cNvPr id="651" name="Object 650"/>
          <p:cNvPicPr>
            <a:picLocks noChangeAspect="1"/>
          </p:cNvPicPr>
          <p:nvPr/>
        </p:nvPicPr>
        <p:blipFill>
          <a:blip r:embed="rId305" cstate="print"/>
          <a:stretch>
            <a:fillRect/>
          </a:stretch>
        </p:blipFill>
        <p:spPr>
          <a:xfrm>
            <a:off x="10777631" y="4863545"/>
            <a:ext cx="510926" cy="436206"/>
          </a:xfrm>
          <a:prstGeom prst="rect">
            <a:avLst/>
          </a:prstGeom>
        </p:spPr>
      </p:pic>
      <p:grpSp>
        <p:nvGrpSpPr>
          <p:cNvPr id="1174" name="그룹 1174"/>
          <p:cNvGrpSpPr/>
          <p:nvPr/>
        </p:nvGrpSpPr>
        <p:grpSpPr>
          <a:xfrm>
            <a:off x="13623072" y="3580850"/>
            <a:ext cx="381992" cy="374870"/>
            <a:chOff x="13623072" y="3580850"/>
            <a:chExt cx="381992" cy="374870"/>
          </a:xfrm>
        </p:grpSpPr>
        <p:pic>
          <p:nvPicPr>
            <p:cNvPr id="653" name="Object 652"/>
            <p:cNvPicPr>
              <a:picLocks noChangeAspect="1"/>
            </p:cNvPicPr>
            <p:nvPr/>
          </p:nvPicPr>
          <p:blipFill>
            <a:blip r:embed="rId306" cstate="print"/>
            <a:stretch>
              <a:fillRect/>
            </a:stretch>
          </p:blipFill>
          <p:spPr>
            <a:xfrm rot="-5400000">
              <a:off x="13623072" y="3580850"/>
              <a:ext cx="381992" cy="374870"/>
            </a:xfrm>
            <a:prstGeom prst="rect">
              <a:avLst/>
            </a:prstGeom>
          </p:spPr>
        </p:pic>
      </p:grpSp>
      <p:pic>
        <p:nvPicPr>
          <p:cNvPr id="655" name="Object 654"/>
          <p:cNvPicPr>
            <a:picLocks noChangeAspect="1"/>
          </p:cNvPicPr>
          <p:nvPr/>
        </p:nvPicPr>
        <p:blipFill>
          <a:blip r:embed="rId307" cstate="print"/>
          <a:stretch>
            <a:fillRect/>
          </a:stretch>
        </p:blipFill>
        <p:spPr>
          <a:xfrm>
            <a:off x="13473298" y="3585497"/>
            <a:ext cx="509803" cy="436206"/>
          </a:xfrm>
          <a:prstGeom prst="rect">
            <a:avLst/>
          </a:prstGeom>
        </p:spPr>
      </p:pic>
      <p:pic>
        <p:nvPicPr>
          <p:cNvPr id="656" name="Object 655"/>
          <p:cNvPicPr>
            <a:picLocks noChangeAspect="1"/>
          </p:cNvPicPr>
          <p:nvPr/>
        </p:nvPicPr>
        <p:blipFill>
          <a:blip r:embed="rId308" cstate="print"/>
          <a:stretch>
            <a:fillRect/>
          </a:stretch>
        </p:blipFill>
        <p:spPr>
          <a:xfrm>
            <a:off x="13634972" y="3586037"/>
            <a:ext cx="518384" cy="426682"/>
          </a:xfrm>
          <a:prstGeom prst="rect">
            <a:avLst/>
          </a:prstGeom>
        </p:spPr>
      </p:pic>
      <p:grpSp>
        <p:nvGrpSpPr>
          <p:cNvPr id="1175" name="그룹 1175"/>
          <p:cNvGrpSpPr/>
          <p:nvPr/>
        </p:nvGrpSpPr>
        <p:grpSpPr>
          <a:xfrm>
            <a:off x="13630607" y="4001079"/>
            <a:ext cx="381992" cy="374870"/>
            <a:chOff x="13630607" y="4001079"/>
            <a:chExt cx="381992" cy="374870"/>
          </a:xfrm>
        </p:grpSpPr>
        <p:pic>
          <p:nvPicPr>
            <p:cNvPr id="658" name="Object 657"/>
            <p:cNvPicPr>
              <a:picLocks noChangeAspect="1"/>
            </p:cNvPicPr>
            <p:nvPr/>
          </p:nvPicPr>
          <p:blipFill>
            <a:blip r:embed="rId309" cstate="print"/>
            <a:stretch>
              <a:fillRect/>
            </a:stretch>
          </p:blipFill>
          <p:spPr>
            <a:xfrm rot="-5400000">
              <a:off x="13630607" y="4001079"/>
              <a:ext cx="381992" cy="374870"/>
            </a:xfrm>
            <a:prstGeom prst="rect">
              <a:avLst/>
            </a:prstGeom>
          </p:spPr>
        </p:pic>
      </p:grpSp>
      <p:pic>
        <p:nvPicPr>
          <p:cNvPr id="660" name="Object 659"/>
          <p:cNvPicPr>
            <a:picLocks noChangeAspect="1"/>
          </p:cNvPicPr>
          <p:nvPr/>
        </p:nvPicPr>
        <p:blipFill>
          <a:blip r:embed="rId310" cstate="print"/>
          <a:stretch>
            <a:fillRect/>
          </a:stretch>
        </p:blipFill>
        <p:spPr>
          <a:xfrm>
            <a:off x="13479547" y="4005721"/>
            <a:ext cx="513860" cy="436206"/>
          </a:xfrm>
          <a:prstGeom prst="rect">
            <a:avLst/>
          </a:prstGeom>
        </p:spPr>
      </p:pic>
      <p:pic>
        <p:nvPicPr>
          <p:cNvPr id="661" name="Object 660"/>
          <p:cNvPicPr>
            <a:picLocks noChangeAspect="1"/>
          </p:cNvPicPr>
          <p:nvPr/>
        </p:nvPicPr>
        <p:blipFill>
          <a:blip r:embed="rId311" cstate="print"/>
          <a:stretch>
            <a:fillRect/>
          </a:stretch>
        </p:blipFill>
        <p:spPr>
          <a:xfrm>
            <a:off x="13655631" y="4006260"/>
            <a:ext cx="514517" cy="436206"/>
          </a:xfrm>
          <a:prstGeom prst="rect">
            <a:avLst/>
          </a:prstGeom>
        </p:spPr>
      </p:pic>
      <p:grpSp>
        <p:nvGrpSpPr>
          <p:cNvPr id="1176" name="그룹 1176"/>
          <p:cNvGrpSpPr/>
          <p:nvPr/>
        </p:nvGrpSpPr>
        <p:grpSpPr>
          <a:xfrm>
            <a:off x="13630607" y="4431975"/>
            <a:ext cx="381992" cy="374870"/>
            <a:chOff x="13630607" y="4431975"/>
            <a:chExt cx="381992" cy="374870"/>
          </a:xfrm>
        </p:grpSpPr>
        <p:pic>
          <p:nvPicPr>
            <p:cNvPr id="663" name="Object 662"/>
            <p:cNvPicPr>
              <a:picLocks noChangeAspect="1"/>
            </p:cNvPicPr>
            <p:nvPr/>
          </p:nvPicPr>
          <p:blipFill>
            <a:blip r:embed="rId312" cstate="print"/>
            <a:stretch>
              <a:fillRect/>
            </a:stretch>
          </p:blipFill>
          <p:spPr>
            <a:xfrm rot="-5400000">
              <a:off x="13630607" y="4431975"/>
              <a:ext cx="381992" cy="374870"/>
            </a:xfrm>
            <a:prstGeom prst="rect">
              <a:avLst/>
            </a:prstGeom>
          </p:spPr>
        </p:pic>
      </p:grpSp>
      <p:pic>
        <p:nvPicPr>
          <p:cNvPr id="665" name="Object 664"/>
          <p:cNvPicPr>
            <a:picLocks noChangeAspect="1"/>
          </p:cNvPicPr>
          <p:nvPr/>
        </p:nvPicPr>
        <p:blipFill>
          <a:blip r:embed="rId313" cstate="print"/>
          <a:stretch>
            <a:fillRect/>
          </a:stretch>
        </p:blipFill>
        <p:spPr>
          <a:xfrm>
            <a:off x="13660679" y="4437162"/>
            <a:ext cx="510926" cy="436206"/>
          </a:xfrm>
          <a:prstGeom prst="rect">
            <a:avLst/>
          </a:prstGeom>
        </p:spPr>
      </p:pic>
      <p:grpSp>
        <p:nvGrpSpPr>
          <p:cNvPr id="1177" name="그룹 1177"/>
          <p:cNvGrpSpPr/>
          <p:nvPr/>
        </p:nvGrpSpPr>
        <p:grpSpPr>
          <a:xfrm>
            <a:off x="6763649" y="3488407"/>
            <a:ext cx="345014" cy="338582"/>
            <a:chOff x="6763649" y="3488407"/>
            <a:chExt cx="345014" cy="338582"/>
          </a:xfrm>
        </p:grpSpPr>
        <p:pic>
          <p:nvPicPr>
            <p:cNvPr id="667" name="Object 666"/>
            <p:cNvPicPr>
              <a:picLocks noChangeAspect="1"/>
            </p:cNvPicPr>
            <p:nvPr/>
          </p:nvPicPr>
          <p:blipFill>
            <a:blip r:embed="rId314" cstate="print"/>
            <a:stretch>
              <a:fillRect/>
            </a:stretch>
          </p:blipFill>
          <p:spPr>
            <a:xfrm rot="-5400000">
              <a:off x="6763649" y="3488407"/>
              <a:ext cx="345014" cy="338582"/>
            </a:xfrm>
            <a:prstGeom prst="rect">
              <a:avLst/>
            </a:prstGeom>
          </p:spPr>
        </p:pic>
      </p:grpSp>
      <p:pic>
        <p:nvPicPr>
          <p:cNvPr id="669" name="Object 668"/>
          <p:cNvPicPr>
            <a:picLocks noChangeAspect="1"/>
          </p:cNvPicPr>
          <p:nvPr/>
        </p:nvPicPr>
        <p:blipFill>
          <a:blip r:embed="rId315" cstate="print"/>
          <a:stretch>
            <a:fillRect/>
          </a:stretch>
        </p:blipFill>
        <p:spPr>
          <a:xfrm>
            <a:off x="6630441" y="3494136"/>
            <a:ext cx="460723" cy="391828"/>
          </a:xfrm>
          <a:prstGeom prst="rect">
            <a:avLst/>
          </a:prstGeom>
        </p:spPr>
      </p:pic>
      <p:pic>
        <p:nvPicPr>
          <p:cNvPr id="670" name="Object 669"/>
          <p:cNvPicPr>
            <a:picLocks noChangeAspect="1"/>
          </p:cNvPicPr>
          <p:nvPr/>
        </p:nvPicPr>
        <p:blipFill>
          <a:blip r:embed="rId316" cstate="print"/>
          <a:stretch>
            <a:fillRect/>
          </a:stretch>
        </p:blipFill>
        <p:spPr>
          <a:xfrm>
            <a:off x="6789453" y="3494624"/>
            <a:ext cx="460723" cy="391828"/>
          </a:xfrm>
          <a:prstGeom prst="rect">
            <a:avLst/>
          </a:prstGeom>
        </p:spPr>
      </p:pic>
      <p:grpSp>
        <p:nvGrpSpPr>
          <p:cNvPr id="1178" name="그룹 1178"/>
          <p:cNvGrpSpPr/>
          <p:nvPr/>
        </p:nvGrpSpPr>
        <p:grpSpPr>
          <a:xfrm>
            <a:off x="6763649" y="3856567"/>
            <a:ext cx="345014" cy="338582"/>
            <a:chOff x="6763649" y="3856567"/>
            <a:chExt cx="345014" cy="338582"/>
          </a:xfrm>
        </p:grpSpPr>
        <p:pic>
          <p:nvPicPr>
            <p:cNvPr id="672" name="Object 671"/>
            <p:cNvPicPr>
              <a:picLocks noChangeAspect="1"/>
            </p:cNvPicPr>
            <p:nvPr/>
          </p:nvPicPr>
          <p:blipFill>
            <a:blip r:embed="rId317" cstate="print"/>
            <a:stretch>
              <a:fillRect/>
            </a:stretch>
          </p:blipFill>
          <p:spPr>
            <a:xfrm rot="-5400000">
              <a:off x="6763649" y="3856567"/>
              <a:ext cx="345014" cy="338582"/>
            </a:xfrm>
            <a:prstGeom prst="rect">
              <a:avLst/>
            </a:prstGeom>
          </p:spPr>
        </p:pic>
      </p:grpSp>
      <p:pic>
        <p:nvPicPr>
          <p:cNvPr id="674" name="Object 673"/>
          <p:cNvPicPr>
            <a:picLocks noChangeAspect="1"/>
          </p:cNvPicPr>
          <p:nvPr/>
        </p:nvPicPr>
        <p:blipFill>
          <a:blip r:embed="rId318" cstate="print"/>
          <a:stretch>
            <a:fillRect/>
          </a:stretch>
        </p:blipFill>
        <p:spPr>
          <a:xfrm>
            <a:off x="6632460" y="3862302"/>
            <a:ext cx="458551" cy="391828"/>
          </a:xfrm>
          <a:prstGeom prst="rect">
            <a:avLst/>
          </a:prstGeom>
        </p:spPr>
      </p:pic>
      <p:pic>
        <p:nvPicPr>
          <p:cNvPr id="675" name="Object 674"/>
          <p:cNvPicPr>
            <a:picLocks noChangeAspect="1"/>
          </p:cNvPicPr>
          <p:nvPr/>
        </p:nvPicPr>
        <p:blipFill>
          <a:blip r:embed="rId319" cstate="print"/>
          <a:stretch>
            <a:fillRect/>
          </a:stretch>
        </p:blipFill>
        <p:spPr>
          <a:xfrm>
            <a:off x="6786919" y="3862790"/>
            <a:ext cx="462970" cy="391828"/>
          </a:xfrm>
          <a:prstGeom prst="rect">
            <a:avLst/>
          </a:prstGeom>
        </p:spPr>
      </p:pic>
      <p:grpSp>
        <p:nvGrpSpPr>
          <p:cNvPr id="1179" name="그룹 1179"/>
          <p:cNvGrpSpPr/>
          <p:nvPr/>
        </p:nvGrpSpPr>
        <p:grpSpPr>
          <a:xfrm>
            <a:off x="6763649" y="4218513"/>
            <a:ext cx="345014" cy="338582"/>
            <a:chOff x="6763649" y="4218513"/>
            <a:chExt cx="345014" cy="338582"/>
          </a:xfrm>
        </p:grpSpPr>
        <p:pic>
          <p:nvPicPr>
            <p:cNvPr id="677" name="Object 676"/>
            <p:cNvPicPr>
              <a:picLocks noChangeAspect="1"/>
            </p:cNvPicPr>
            <p:nvPr/>
          </p:nvPicPr>
          <p:blipFill>
            <a:blip r:embed="rId320" cstate="print"/>
            <a:stretch>
              <a:fillRect/>
            </a:stretch>
          </p:blipFill>
          <p:spPr>
            <a:xfrm rot="-5400000">
              <a:off x="6763649" y="4218513"/>
              <a:ext cx="345014" cy="338582"/>
            </a:xfrm>
            <a:prstGeom prst="rect">
              <a:avLst/>
            </a:prstGeom>
          </p:spPr>
        </p:pic>
      </p:grpSp>
      <p:pic>
        <p:nvPicPr>
          <p:cNvPr id="679" name="Object 678"/>
          <p:cNvPicPr>
            <a:picLocks noChangeAspect="1"/>
          </p:cNvPicPr>
          <p:nvPr/>
        </p:nvPicPr>
        <p:blipFill>
          <a:blip r:embed="rId321" cstate="print"/>
          <a:stretch>
            <a:fillRect/>
          </a:stretch>
        </p:blipFill>
        <p:spPr>
          <a:xfrm>
            <a:off x="6634575" y="4224250"/>
            <a:ext cx="454589" cy="382304"/>
          </a:xfrm>
          <a:prstGeom prst="rect">
            <a:avLst/>
          </a:prstGeom>
        </p:spPr>
      </p:pic>
      <p:pic>
        <p:nvPicPr>
          <p:cNvPr id="680" name="Object 679"/>
          <p:cNvPicPr>
            <a:picLocks noChangeAspect="1"/>
          </p:cNvPicPr>
          <p:nvPr/>
        </p:nvPicPr>
        <p:blipFill>
          <a:blip r:embed="rId322" cstate="print"/>
          <a:stretch>
            <a:fillRect/>
          </a:stretch>
        </p:blipFill>
        <p:spPr>
          <a:xfrm>
            <a:off x="6791577" y="4224730"/>
            <a:ext cx="460618" cy="391828"/>
          </a:xfrm>
          <a:prstGeom prst="rect">
            <a:avLst/>
          </a:prstGeom>
        </p:spPr>
      </p:pic>
      <p:grpSp>
        <p:nvGrpSpPr>
          <p:cNvPr id="1180" name="그룹 1180"/>
          <p:cNvGrpSpPr/>
          <p:nvPr/>
        </p:nvGrpSpPr>
        <p:grpSpPr>
          <a:xfrm>
            <a:off x="6763649" y="4586673"/>
            <a:ext cx="345014" cy="338582"/>
            <a:chOff x="6763649" y="4586673"/>
            <a:chExt cx="345014" cy="338582"/>
          </a:xfrm>
        </p:grpSpPr>
        <p:pic>
          <p:nvPicPr>
            <p:cNvPr id="682" name="Object 681"/>
            <p:cNvPicPr>
              <a:picLocks noChangeAspect="1"/>
            </p:cNvPicPr>
            <p:nvPr/>
          </p:nvPicPr>
          <p:blipFill>
            <a:blip r:embed="rId323" cstate="print"/>
            <a:stretch>
              <a:fillRect/>
            </a:stretch>
          </p:blipFill>
          <p:spPr>
            <a:xfrm rot="-5400000">
              <a:off x="6763649" y="4586673"/>
              <a:ext cx="345014" cy="338582"/>
            </a:xfrm>
            <a:prstGeom prst="rect">
              <a:avLst/>
            </a:prstGeom>
          </p:spPr>
        </p:pic>
      </p:grpSp>
      <p:pic>
        <p:nvPicPr>
          <p:cNvPr id="684" name="Object 683"/>
          <p:cNvPicPr>
            <a:picLocks noChangeAspect="1"/>
          </p:cNvPicPr>
          <p:nvPr/>
        </p:nvPicPr>
        <p:blipFill>
          <a:blip r:embed="rId324" cstate="print"/>
          <a:stretch>
            <a:fillRect/>
          </a:stretch>
        </p:blipFill>
        <p:spPr>
          <a:xfrm>
            <a:off x="6620146" y="4592408"/>
            <a:ext cx="493856" cy="391828"/>
          </a:xfrm>
          <a:prstGeom prst="rect">
            <a:avLst/>
          </a:prstGeom>
        </p:spPr>
      </p:pic>
      <p:pic>
        <p:nvPicPr>
          <p:cNvPr id="685" name="Object 684"/>
          <p:cNvPicPr>
            <a:picLocks noChangeAspect="1"/>
          </p:cNvPicPr>
          <p:nvPr/>
        </p:nvPicPr>
        <p:blipFill>
          <a:blip r:embed="rId325" cstate="print"/>
          <a:stretch>
            <a:fillRect/>
          </a:stretch>
        </p:blipFill>
        <p:spPr>
          <a:xfrm>
            <a:off x="6781062" y="4592896"/>
            <a:ext cx="497380" cy="391828"/>
          </a:xfrm>
          <a:prstGeom prst="rect">
            <a:avLst/>
          </a:prstGeom>
        </p:spPr>
      </p:pic>
      <p:grpSp>
        <p:nvGrpSpPr>
          <p:cNvPr id="1181" name="그룹 1181"/>
          <p:cNvGrpSpPr/>
          <p:nvPr/>
        </p:nvGrpSpPr>
        <p:grpSpPr>
          <a:xfrm>
            <a:off x="6766663" y="4955591"/>
            <a:ext cx="345014" cy="338582"/>
            <a:chOff x="6766663" y="4955591"/>
            <a:chExt cx="345014" cy="338582"/>
          </a:xfrm>
        </p:grpSpPr>
        <p:pic>
          <p:nvPicPr>
            <p:cNvPr id="687" name="Object 686"/>
            <p:cNvPicPr>
              <a:picLocks noChangeAspect="1"/>
            </p:cNvPicPr>
            <p:nvPr/>
          </p:nvPicPr>
          <p:blipFill>
            <a:blip r:embed="rId326" cstate="print"/>
            <a:stretch>
              <a:fillRect/>
            </a:stretch>
          </p:blipFill>
          <p:spPr>
            <a:xfrm rot="-5400000">
              <a:off x="6766663" y="4955591"/>
              <a:ext cx="345014" cy="338582"/>
            </a:xfrm>
            <a:prstGeom prst="rect">
              <a:avLst/>
            </a:prstGeom>
          </p:spPr>
        </p:pic>
      </p:grpSp>
      <p:pic>
        <p:nvPicPr>
          <p:cNvPr id="689" name="Object 688"/>
          <p:cNvPicPr>
            <a:picLocks noChangeAspect="1"/>
          </p:cNvPicPr>
          <p:nvPr/>
        </p:nvPicPr>
        <p:blipFill>
          <a:blip r:embed="rId327" cstate="print"/>
          <a:stretch>
            <a:fillRect/>
          </a:stretch>
        </p:blipFill>
        <p:spPr>
          <a:xfrm>
            <a:off x="6625389" y="4961321"/>
            <a:ext cx="496408" cy="391828"/>
          </a:xfrm>
          <a:prstGeom prst="rect">
            <a:avLst/>
          </a:prstGeom>
        </p:spPr>
      </p:pic>
      <p:pic>
        <p:nvPicPr>
          <p:cNvPr id="690" name="Object 689"/>
          <p:cNvPicPr>
            <a:picLocks noChangeAspect="1"/>
          </p:cNvPicPr>
          <p:nvPr/>
        </p:nvPicPr>
        <p:blipFill>
          <a:blip r:embed="rId328" cstate="print"/>
          <a:stretch>
            <a:fillRect/>
          </a:stretch>
        </p:blipFill>
        <p:spPr>
          <a:xfrm>
            <a:off x="6795857" y="4961809"/>
            <a:ext cx="454951" cy="391828"/>
          </a:xfrm>
          <a:prstGeom prst="rect">
            <a:avLst/>
          </a:prstGeom>
        </p:spPr>
      </p:pic>
      <p:grpSp>
        <p:nvGrpSpPr>
          <p:cNvPr id="1182" name="그룹 1182"/>
          <p:cNvGrpSpPr/>
          <p:nvPr/>
        </p:nvGrpSpPr>
        <p:grpSpPr>
          <a:xfrm>
            <a:off x="9643602" y="3109382"/>
            <a:ext cx="345014" cy="338582"/>
            <a:chOff x="9643602" y="3109382"/>
            <a:chExt cx="345014" cy="338582"/>
          </a:xfrm>
        </p:grpSpPr>
        <p:pic>
          <p:nvPicPr>
            <p:cNvPr id="692" name="Object 691"/>
            <p:cNvPicPr>
              <a:picLocks noChangeAspect="1"/>
            </p:cNvPicPr>
            <p:nvPr/>
          </p:nvPicPr>
          <p:blipFill>
            <a:blip r:embed="rId329" cstate="print"/>
            <a:stretch>
              <a:fillRect/>
            </a:stretch>
          </p:blipFill>
          <p:spPr>
            <a:xfrm rot="-5400000">
              <a:off x="9643602" y="3109382"/>
              <a:ext cx="345014" cy="338582"/>
            </a:xfrm>
            <a:prstGeom prst="rect">
              <a:avLst/>
            </a:prstGeom>
          </p:spPr>
        </p:pic>
      </p:grpSp>
      <p:pic>
        <p:nvPicPr>
          <p:cNvPr id="694" name="Object 693"/>
          <p:cNvPicPr>
            <a:picLocks noChangeAspect="1"/>
          </p:cNvPicPr>
          <p:nvPr/>
        </p:nvPicPr>
        <p:blipFill>
          <a:blip r:embed="rId330" cstate="print"/>
          <a:stretch>
            <a:fillRect/>
          </a:stretch>
        </p:blipFill>
        <p:spPr>
          <a:xfrm>
            <a:off x="9510438" y="3115115"/>
            <a:ext cx="460694" cy="391828"/>
          </a:xfrm>
          <a:prstGeom prst="rect">
            <a:avLst/>
          </a:prstGeom>
        </p:spPr>
      </p:pic>
      <p:pic>
        <p:nvPicPr>
          <p:cNvPr id="695" name="Object 694"/>
          <p:cNvPicPr>
            <a:picLocks noChangeAspect="1"/>
          </p:cNvPicPr>
          <p:nvPr/>
        </p:nvPicPr>
        <p:blipFill>
          <a:blip r:embed="rId331" cstate="print"/>
          <a:stretch>
            <a:fillRect/>
          </a:stretch>
        </p:blipFill>
        <p:spPr>
          <a:xfrm>
            <a:off x="9664865" y="3115603"/>
            <a:ext cx="465142" cy="382304"/>
          </a:xfrm>
          <a:prstGeom prst="rect">
            <a:avLst/>
          </a:prstGeom>
        </p:spPr>
      </p:pic>
      <p:grpSp>
        <p:nvGrpSpPr>
          <p:cNvPr id="1183" name="그룹 1183"/>
          <p:cNvGrpSpPr/>
          <p:nvPr/>
        </p:nvGrpSpPr>
        <p:grpSpPr>
          <a:xfrm>
            <a:off x="9643602" y="3477542"/>
            <a:ext cx="345014" cy="338582"/>
            <a:chOff x="9643602" y="3477542"/>
            <a:chExt cx="345014" cy="338582"/>
          </a:xfrm>
        </p:grpSpPr>
        <p:pic>
          <p:nvPicPr>
            <p:cNvPr id="697" name="Object 696"/>
            <p:cNvPicPr>
              <a:picLocks noChangeAspect="1"/>
            </p:cNvPicPr>
            <p:nvPr/>
          </p:nvPicPr>
          <p:blipFill>
            <a:blip r:embed="rId332" cstate="print"/>
            <a:stretch>
              <a:fillRect/>
            </a:stretch>
          </p:blipFill>
          <p:spPr>
            <a:xfrm rot="-5400000">
              <a:off x="9643602" y="3477542"/>
              <a:ext cx="345014" cy="338582"/>
            </a:xfrm>
            <a:prstGeom prst="rect">
              <a:avLst/>
            </a:prstGeom>
          </p:spPr>
        </p:pic>
      </p:grpSp>
      <p:pic>
        <p:nvPicPr>
          <p:cNvPr id="699" name="Object 698"/>
          <p:cNvPicPr>
            <a:picLocks noChangeAspect="1"/>
          </p:cNvPicPr>
          <p:nvPr/>
        </p:nvPicPr>
        <p:blipFill>
          <a:blip r:embed="rId333" cstate="print"/>
          <a:stretch>
            <a:fillRect/>
          </a:stretch>
        </p:blipFill>
        <p:spPr>
          <a:xfrm>
            <a:off x="9513286" y="3483274"/>
            <a:ext cx="456037" cy="391828"/>
          </a:xfrm>
          <a:prstGeom prst="rect">
            <a:avLst/>
          </a:prstGeom>
        </p:spPr>
      </p:pic>
      <p:pic>
        <p:nvPicPr>
          <p:cNvPr id="700" name="Object 699"/>
          <p:cNvPicPr>
            <a:picLocks noChangeAspect="1"/>
          </p:cNvPicPr>
          <p:nvPr/>
        </p:nvPicPr>
        <p:blipFill>
          <a:blip r:embed="rId334" cstate="print"/>
          <a:stretch>
            <a:fillRect/>
          </a:stretch>
        </p:blipFill>
        <p:spPr>
          <a:xfrm>
            <a:off x="9670265" y="3483762"/>
            <a:ext cx="462066" cy="391828"/>
          </a:xfrm>
          <a:prstGeom prst="rect">
            <a:avLst/>
          </a:prstGeom>
        </p:spPr>
      </p:pic>
      <p:grpSp>
        <p:nvGrpSpPr>
          <p:cNvPr id="1184" name="그룹 1184"/>
          <p:cNvGrpSpPr/>
          <p:nvPr/>
        </p:nvGrpSpPr>
        <p:grpSpPr>
          <a:xfrm>
            <a:off x="9643602" y="3839488"/>
            <a:ext cx="345014" cy="338582"/>
            <a:chOff x="9643602" y="3839488"/>
            <a:chExt cx="345014" cy="338582"/>
          </a:xfrm>
        </p:grpSpPr>
        <p:pic>
          <p:nvPicPr>
            <p:cNvPr id="702" name="Object 701"/>
            <p:cNvPicPr>
              <a:picLocks noChangeAspect="1"/>
            </p:cNvPicPr>
            <p:nvPr/>
          </p:nvPicPr>
          <p:blipFill>
            <a:blip r:embed="rId335" cstate="print"/>
            <a:stretch>
              <a:fillRect/>
            </a:stretch>
          </p:blipFill>
          <p:spPr>
            <a:xfrm rot="-5400000">
              <a:off x="9643602" y="3839488"/>
              <a:ext cx="345014" cy="338582"/>
            </a:xfrm>
            <a:prstGeom prst="rect">
              <a:avLst/>
            </a:prstGeom>
          </p:spPr>
        </p:pic>
      </p:grpSp>
      <p:pic>
        <p:nvPicPr>
          <p:cNvPr id="704" name="Object 703"/>
          <p:cNvPicPr>
            <a:picLocks noChangeAspect="1"/>
          </p:cNvPicPr>
          <p:nvPr/>
        </p:nvPicPr>
        <p:blipFill>
          <a:blip r:embed="rId336" cstate="print"/>
          <a:stretch>
            <a:fillRect/>
          </a:stretch>
        </p:blipFill>
        <p:spPr>
          <a:xfrm>
            <a:off x="9511390" y="3845221"/>
            <a:ext cx="454866" cy="382304"/>
          </a:xfrm>
          <a:prstGeom prst="rect">
            <a:avLst/>
          </a:prstGeom>
        </p:spPr>
      </p:pic>
      <p:pic>
        <p:nvPicPr>
          <p:cNvPr id="705" name="Object 704"/>
          <p:cNvPicPr>
            <a:picLocks noChangeAspect="1"/>
          </p:cNvPicPr>
          <p:nvPr/>
        </p:nvPicPr>
        <p:blipFill>
          <a:blip r:embed="rId337" cstate="print"/>
          <a:stretch>
            <a:fillRect/>
          </a:stretch>
        </p:blipFill>
        <p:spPr>
          <a:xfrm>
            <a:off x="9672275" y="3845709"/>
            <a:ext cx="458418" cy="391828"/>
          </a:xfrm>
          <a:prstGeom prst="rect">
            <a:avLst/>
          </a:prstGeom>
        </p:spPr>
      </p:pic>
      <p:grpSp>
        <p:nvGrpSpPr>
          <p:cNvPr id="1185" name="그룹 1185"/>
          <p:cNvGrpSpPr/>
          <p:nvPr/>
        </p:nvGrpSpPr>
        <p:grpSpPr>
          <a:xfrm>
            <a:off x="9643602" y="4207648"/>
            <a:ext cx="345014" cy="338582"/>
            <a:chOff x="9643602" y="4207648"/>
            <a:chExt cx="345014" cy="338582"/>
          </a:xfrm>
        </p:grpSpPr>
        <p:pic>
          <p:nvPicPr>
            <p:cNvPr id="707" name="Object 706"/>
            <p:cNvPicPr>
              <a:picLocks noChangeAspect="1"/>
            </p:cNvPicPr>
            <p:nvPr/>
          </p:nvPicPr>
          <p:blipFill>
            <a:blip r:embed="rId338" cstate="print"/>
            <a:stretch>
              <a:fillRect/>
            </a:stretch>
          </p:blipFill>
          <p:spPr>
            <a:xfrm rot="-5400000">
              <a:off x="9643602" y="4207648"/>
              <a:ext cx="345014" cy="338582"/>
            </a:xfrm>
            <a:prstGeom prst="rect">
              <a:avLst/>
            </a:prstGeom>
          </p:spPr>
        </p:pic>
      </p:grpSp>
      <p:pic>
        <p:nvPicPr>
          <p:cNvPr id="709" name="Object 708"/>
          <p:cNvPicPr>
            <a:picLocks noChangeAspect="1"/>
          </p:cNvPicPr>
          <p:nvPr/>
        </p:nvPicPr>
        <p:blipFill>
          <a:blip r:embed="rId339" cstate="print"/>
          <a:stretch>
            <a:fillRect/>
          </a:stretch>
        </p:blipFill>
        <p:spPr>
          <a:xfrm>
            <a:off x="9503524" y="4213380"/>
            <a:ext cx="492923" cy="391828"/>
          </a:xfrm>
          <a:prstGeom prst="rect">
            <a:avLst/>
          </a:prstGeom>
        </p:spPr>
      </p:pic>
      <p:pic>
        <p:nvPicPr>
          <p:cNvPr id="710" name="Object 709"/>
          <p:cNvPicPr>
            <a:picLocks noChangeAspect="1"/>
          </p:cNvPicPr>
          <p:nvPr/>
        </p:nvPicPr>
        <p:blipFill>
          <a:blip r:embed="rId340" cstate="print"/>
          <a:stretch>
            <a:fillRect/>
          </a:stretch>
        </p:blipFill>
        <p:spPr>
          <a:xfrm>
            <a:off x="9649494" y="4213868"/>
            <a:ext cx="504266" cy="391828"/>
          </a:xfrm>
          <a:prstGeom prst="rect">
            <a:avLst/>
          </a:prstGeom>
        </p:spPr>
      </p:pic>
      <p:grpSp>
        <p:nvGrpSpPr>
          <p:cNvPr id="1186" name="그룹 1186"/>
          <p:cNvGrpSpPr/>
          <p:nvPr/>
        </p:nvGrpSpPr>
        <p:grpSpPr>
          <a:xfrm>
            <a:off x="9646616" y="4576566"/>
            <a:ext cx="345014" cy="338582"/>
            <a:chOff x="9646616" y="4576566"/>
            <a:chExt cx="345014" cy="338582"/>
          </a:xfrm>
        </p:grpSpPr>
        <p:pic>
          <p:nvPicPr>
            <p:cNvPr id="712" name="Object 711"/>
            <p:cNvPicPr>
              <a:picLocks noChangeAspect="1"/>
            </p:cNvPicPr>
            <p:nvPr/>
          </p:nvPicPr>
          <p:blipFill>
            <a:blip r:embed="rId341" cstate="print"/>
            <a:stretch>
              <a:fillRect/>
            </a:stretch>
          </p:blipFill>
          <p:spPr>
            <a:xfrm rot="-5400000">
              <a:off x="9646616" y="4576566"/>
              <a:ext cx="345014" cy="338582"/>
            </a:xfrm>
            <a:prstGeom prst="rect">
              <a:avLst/>
            </a:prstGeom>
          </p:spPr>
        </p:pic>
      </p:grpSp>
      <p:pic>
        <p:nvPicPr>
          <p:cNvPr id="714" name="Object 713"/>
          <p:cNvPicPr>
            <a:picLocks noChangeAspect="1"/>
          </p:cNvPicPr>
          <p:nvPr/>
        </p:nvPicPr>
        <p:blipFill>
          <a:blip r:embed="rId342" cstate="print"/>
          <a:stretch>
            <a:fillRect/>
          </a:stretch>
        </p:blipFill>
        <p:spPr>
          <a:xfrm>
            <a:off x="9664365" y="4582788"/>
            <a:ext cx="496408" cy="391828"/>
          </a:xfrm>
          <a:prstGeom prst="rect">
            <a:avLst/>
          </a:prstGeom>
        </p:spPr>
      </p:pic>
      <p:grpSp>
        <p:nvGrpSpPr>
          <p:cNvPr id="1187" name="그룹 1187"/>
          <p:cNvGrpSpPr/>
          <p:nvPr/>
        </p:nvGrpSpPr>
        <p:grpSpPr>
          <a:xfrm>
            <a:off x="12179157" y="3148407"/>
            <a:ext cx="387672" cy="380444"/>
            <a:chOff x="12179157" y="3148407"/>
            <a:chExt cx="387672" cy="380444"/>
          </a:xfrm>
        </p:grpSpPr>
        <p:pic>
          <p:nvPicPr>
            <p:cNvPr id="716" name="Object 715"/>
            <p:cNvPicPr>
              <a:picLocks noChangeAspect="1"/>
            </p:cNvPicPr>
            <p:nvPr/>
          </p:nvPicPr>
          <p:blipFill>
            <a:blip r:embed="rId343" cstate="print"/>
            <a:stretch>
              <a:fillRect/>
            </a:stretch>
          </p:blipFill>
          <p:spPr>
            <a:xfrm>
              <a:off x="12179157" y="3148407"/>
              <a:ext cx="387672" cy="380444"/>
            </a:xfrm>
            <a:prstGeom prst="rect">
              <a:avLst/>
            </a:prstGeom>
          </p:spPr>
        </p:pic>
      </p:grpSp>
      <p:pic>
        <p:nvPicPr>
          <p:cNvPr id="718" name="Object 717"/>
          <p:cNvPicPr>
            <a:picLocks noChangeAspect="1"/>
          </p:cNvPicPr>
          <p:nvPr/>
        </p:nvPicPr>
        <p:blipFill>
          <a:blip r:embed="rId344" cstate="print"/>
          <a:stretch>
            <a:fillRect/>
          </a:stretch>
        </p:blipFill>
        <p:spPr>
          <a:xfrm>
            <a:off x="12061120" y="3065769"/>
            <a:ext cx="688209" cy="602873"/>
          </a:xfrm>
          <a:prstGeom prst="rect">
            <a:avLst/>
          </a:prstGeom>
        </p:spPr>
      </p:pic>
      <p:grpSp>
        <p:nvGrpSpPr>
          <p:cNvPr id="1188" name="그룹 1188"/>
          <p:cNvGrpSpPr/>
          <p:nvPr/>
        </p:nvGrpSpPr>
        <p:grpSpPr>
          <a:xfrm>
            <a:off x="11699231" y="3148407"/>
            <a:ext cx="387672" cy="380444"/>
            <a:chOff x="11699231" y="3148407"/>
            <a:chExt cx="387672" cy="380444"/>
          </a:xfrm>
        </p:grpSpPr>
        <p:pic>
          <p:nvPicPr>
            <p:cNvPr id="720" name="Object 719"/>
            <p:cNvPicPr>
              <a:picLocks noChangeAspect="1"/>
            </p:cNvPicPr>
            <p:nvPr/>
          </p:nvPicPr>
          <p:blipFill>
            <a:blip r:embed="rId345" cstate="print"/>
            <a:stretch>
              <a:fillRect/>
            </a:stretch>
          </p:blipFill>
          <p:spPr>
            <a:xfrm>
              <a:off x="11699231" y="3148407"/>
              <a:ext cx="387672" cy="380444"/>
            </a:xfrm>
            <a:prstGeom prst="rect">
              <a:avLst/>
            </a:prstGeom>
          </p:spPr>
        </p:pic>
      </p:grpSp>
      <p:pic>
        <p:nvPicPr>
          <p:cNvPr id="722" name="Object 721"/>
          <p:cNvPicPr>
            <a:picLocks noChangeAspect="1"/>
          </p:cNvPicPr>
          <p:nvPr/>
        </p:nvPicPr>
        <p:blipFill>
          <a:blip r:embed="rId346" cstate="print"/>
          <a:stretch>
            <a:fillRect/>
          </a:stretch>
        </p:blipFill>
        <p:spPr>
          <a:xfrm>
            <a:off x="11657800" y="3065769"/>
            <a:ext cx="555999" cy="602873"/>
          </a:xfrm>
          <a:prstGeom prst="rect">
            <a:avLst/>
          </a:prstGeom>
        </p:spPr>
      </p:pic>
      <p:pic>
        <p:nvPicPr>
          <p:cNvPr id="723" name="Object 722"/>
          <p:cNvPicPr>
            <a:picLocks noChangeAspect="1"/>
          </p:cNvPicPr>
          <p:nvPr/>
        </p:nvPicPr>
        <p:blipFill>
          <a:blip r:embed="rId347" cstate="print"/>
          <a:stretch>
            <a:fillRect/>
          </a:stretch>
        </p:blipFill>
        <p:spPr>
          <a:xfrm>
            <a:off x="857268" y="3465573"/>
            <a:ext cx="1579103" cy="1119431"/>
          </a:xfrm>
          <a:prstGeom prst="rect">
            <a:avLst/>
          </a:prstGeom>
        </p:spPr>
      </p:pic>
      <p:pic>
        <p:nvPicPr>
          <p:cNvPr id="724" name="Object 723"/>
          <p:cNvPicPr>
            <a:picLocks noChangeAspect="1"/>
          </p:cNvPicPr>
          <p:nvPr/>
        </p:nvPicPr>
        <p:blipFill>
          <a:blip r:embed="rId348" cstate="print"/>
          <a:stretch>
            <a:fillRect/>
          </a:stretch>
        </p:blipFill>
        <p:spPr>
          <a:xfrm>
            <a:off x="-168517" y="7359057"/>
            <a:ext cx="3114579" cy="1129108"/>
          </a:xfrm>
          <a:prstGeom prst="rect">
            <a:avLst/>
          </a:prstGeom>
        </p:spPr>
      </p:pic>
      <p:grpSp>
        <p:nvGrpSpPr>
          <p:cNvPr id="1189" name="그룹 1189"/>
          <p:cNvGrpSpPr/>
          <p:nvPr/>
        </p:nvGrpSpPr>
        <p:grpSpPr>
          <a:xfrm>
            <a:off x="14495238" y="2336701"/>
            <a:ext cx="2380952" cy="2969039"/>
            <a:chOff x="14495238" y="2336701"/>
            <a:chExt cx="2380952" cy="2969039"/>
          </a:xfrm>
        </p:grpSpPr>
        <p:pic>
          <p:nvPicPr>
            <p:cNvPr id="726" name="Object 725"/>
            <p:cNvPicPr>
              <a:picLocks noChangeAspect="1"/>
            </p:cNvPicPr>
            <p:nvPr/>
          </p:nvPicPr>
          <p:blipFill>
            <a:blip r:embed="rId349" cstate="print"/>
            <a:stretch>
              <a:fillRect/>
            </a:stretch>
          </p:blipFill>
          <p:spPr>
            <a:xfrm>
              <a:off x="14495238" y="2336701"/>
              <a:ext cx="2380952" cy="2969039"/>
            </a:xfrm>
            <a:prstGeom prst="rect">
              <a:avLst/>
            </a:prstGeom>
          </p:spPr>
        </p:pic>
      </p:grpSp>
      <p:pic>
        <p:nvPicPr>
          <p:cNvPr id="728" name="Object 727"/>
          <p:cNvPicPr>
            <a:picLocks noChangeAspect="1"/>
          </p:cNvPicPr>
          <p:nvPr/>
        </p:nvPicPr>
        <p:blipFill>
          <a:blip r:embed="rId350" cstate="print"/>
          <a:stretch>
            <a:fillRect/>
          </a:stretch>
        </p:blipFill>
        <p:spPr>
          <a:xfrm>
            <a:off x="14342677" y="3435753"/>
            <a:ext cx="2615939" cy="969968"/>
          </a:xfrm>
          <a:prstGeom prst="rect">
            <a:avLst/>
          </a:prstGeom>
        </p:spPr>
      </p:pic>
      <p:grpSp>
        <p:nvGrpSpPr>
          <p:cNvPr id="1190" name="그룹 1190"/>
          <p:cNvGrpSpPr/>
          <p:nvPr/>
        </p:nvGrpSpPr>
        <p:grpSpPr>
          <a:xfrm>
            <a:off x="14495238" y="6163388"/>
            <a:ext cx="2380952" cy="2968686"/>
            <a:chOff x="14495238" y="6163388"/>
            <a:chExt cx="2380952" cy="2968686"/>
          </a:xfrm>
        </p:grpSpPr>
        <p:pic>
          <p:nvPicPr>
            <p:cNvPr id="730" name="Object 729"/>
            <p:cNvPicPr>
              <a:picLocks noChangeAspect="1"/>
            </p:cNvPicPr>
            <p:nvPr/>
          </p:nvPicPr>
          <p:blipFill>
            <a:blip r:embed="rId351" cstate="print"/>
            <a:stretch>
              <a:fillRect/>
            </a:stretch>
          </p:blipFill>
          <p:spPr>
            <a:xfrm>
              <a:off x="14495238" y="6163388"/>
              <a:ext cx="2380952" cy="2968686"/>
            </a:xfrm>
            <a:prstGeom prst="rect">
              <a:avLst/>
            </a:prstGeom>
          </p:spPr>
        </p:pic>
      </p:grpSp>
      <p:grpSp>
        <p:nvGrpSpPr>
          <p:cNvPr id="1191" name="그룹 1191"/>
          <p:cNvGrpSpPr/>
          <p:nvPr/>
        </p:nvGrpSpPr>
        <p:grpSpPr>
          <a:xfrm>
            <a:off x="15287428" y="5666750"/>
            <a:ext cx="799686" cy="155495"/>
            <a:chOff x="15287428" y="5666750"/>
            <a:chExt cx="799686" cy="155495"/>
          </a:xfrm>
        </p:grpSpPr>
        <p:pic>
          <p:nvPicPr>
            <p:cNvPr id="733" name="Object 732"/>
            <p:cNvPicPr>
              <a:picLocks noChangeAspect="1"/>
            </p:cNvPicPr>
            <p:nvPr/>
          </p:nvPicPr>
          <p:blipFill>
            <a:blip r:embed="rId352" cstate="print"/>
            <a:stretch>
              <a:fillRect/>
            </a:stretch>
          </p:blipFill>
          <p:spPr>
            <a:xfrm rot="5400000">
              <a:off x="15287428" y="5666750"/>
              <a:ext cx="799686" cy="155495"/>
            </a:xfrm>
            <a:prstGeom prst="rect">
              <a:avLst/>
            </a:prstGeom>
          </p:spPr>
        </p:pic>
      </p:grpSp>
      <p:grpSp>
        <p:nvGrpSpPr>
          <p:cNvPr id="1192" name="그룹 1192"/>
          <p:cNvGrpSpPr/>
          <p:nvPr/>
        </p:nvGrpSpPr>
        <p:grpSpPr>
          <a:xfrm>
            <a:off x="336269" y="5802028"/>
            <a:ext cx="2407387" cy="198080"/>
            <a:chOff x="336269" y="5802028"/>
            <a:chExt cx="2407387" cy="198080"/>
          </a:xfrm>
        </p:grpSpPr>
        <p:pic>
          <p:nvPicPr>
            <p:cNvPr id="736" name="Object 735"/>
            <p:cNvPicPr>
              <a:picLocks noChangeAspect="1"/>
            </p:cNvPicPr>
            <p:nvPr/>
          </p:nvPicPr>
          <p:blipFill>
            <a:blip r:embed="rId353" cstate="print"/>
            <a:stretch>
              <a:fillRect/>
            </a:stretch>
          </p:blipFill>
          <p:spPr>
            <a:xfrm rot="5400000">
              <a:off x="336269" y="5802028"/>
              <a:ext cx="2407387" cy="198080"/>
            </a:xfrm>
            <a:prstGeom prst="rect">
              <a:avLst/>
            </a:prstGeom>
          </p:spPr>
        </p:pic>
      </p:grpSp>
      <p:grpSp>
        <p:nvGrpSpPr>
          <p:cNvPr id="1193" name="그룹 1193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739" name="Object 738"/>
            <p:cNvPicPr>
              <a:picLocks noChangeAspect="1"/>
            </p:cNvPicPr>
            <p:nvPr/>
          </p:nvPicPr>
          <p:blipFill>
            <a:blip r:embed="rId354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grpSp>
        <p:nvGrpSpPr>
          <p:cNvPr id="1194" name="그룹 1194"/>
          <p:cNvGrpSpPr/>
          <p:nvPr/>
        </p:nvGrpSpPr>
        <p:grpSpPr>
          <a:xfrm>
            <a:off x="2541402" y="2336701"/>
            <a:ext cx="3692676" cy="2987080"/>
            <a:chOff x="2541402" y="2336701"/>
            <a:chExt cx="3692676" cy="2987080"/>
          </a:xfrm>
        </p:grpSpPr>
        <p:pic>
          <p:nvPicPr>
            <p:cNvPr id="742" name="Object 741"/>
            <p:cNvPicPr>
              <a:picLocks noChangeAspect="1"/>
            </p:cNvPicPr>
            <p:nvPr/>
          </p:nvPicPr>
          <p:blipFill>
            <a:blip r:embed="rId355" cstate="print"/>
            <a:stretch>
              <a:fillRect/>
            </a:stretch>
          </p:blipFill>
          <p:spPr>
            <a:xfrm>
              <a:off x="2541402" y="2336701"/>
              <a:ext cx="3692676" cy="2987080"/>
            </a:xfrm>
            <a:prstGeom prst="rect">
              <a:avLst/>
            </a:prstGeom>
          </p:spPr>
        </p:pic>
      </p:grpSp>
      <p:pic>
        <p:nvPicPr>
          <p:cNvPr id="744" name="Object 743"/>
          <p:cNvPicPr>
            <a:picLocks noChangeAspect="1"/>
          </p:cNvPicPr>
          <p:nvPr/>
        </p:nvPicPr>
        <p:blipFill>
          <a:blip r:embed="rId356" cstate="print"/>
          <a:stretch>
            <a:fillRect/>
          </a:stretch>
        </p:blipFill>
        <p:spPr>
          <a:xfrm>
            <a:off x="14333068" y="7063458"/>
            <a:ext cx="2616197" cy="973920"/>
          </a:xfrm>
          <a:prstGeom prst="rect">
            <a:avLst/>
          </a:prstGeom>
        </p:spPr>
      </p:pic>
      <p:pic>
        <p:nvPicPr>
          <p:cNvPr id="745" name="Object 744"/>
          <p:cNvPicPr>
            <a:picLocks noChangeAspect="1"/>
          </p:cNvPicPr>
          <p:nvPr/>
        </p:nvPicPr>
        <p:blipFill>
          <a:blip r:embed="rId357" cstate="print"/>
          <a:stretch>
            <a:fillRect/>
          </a:stretch>
        </p:blipFill>
        <p:spPr>
          <a:xfrm>
            <a:off x="336057" y="5520225"/>
            <a:ext cx="2308344" cy="654382"/>
          </a:xfrm>
          <a:prstGeom prst="rect">
            <a:avLst/>
          </a:prstGeom>
        </p:spPr>
      </p:pic>
      <p:pic>
        <p:nvPicPr>
          <p:cNvPr id="746" name="Object 745"/>
          <p:cNvPicPr>
            <a:picLocks noChangeAspect="1"/>
          </p:cNvPicPr>
          <p:nvPr/>
        </p:nvPicPr>
        <p:blipFill>
          <a:blip r:embed="rId358" cstate="print"/>
          <a:stretch>
            <a:fillRect/>
          </a:stretch>
        </p:blipFill>
        <p:spPr>
          <a:xfrm>
            <a:off x="1002865" y="1751154"/>
            <a:ext cx="4467156" cy="527975"/>
          </a:xfrm>
          <a:prstGeom prst="rect">
            <a:avLst/>
          </a:prstGeom>
        </p:spPr>
      </p:pic>
      <p:pic>
        <p:nvPicPr>
          <p:cNvPr id="747" name="Object 746"/>
          <p:cNvPicPr>
            <a:picLocks noChangeAspect="1"/>
          </p:cNvPicPr>
          <p:nvPr/>
        </p:nvPicPr>
        <p:blipFill>
          <a:blip r:embed="rId359" cstate="print"/>
          <a:stretch>
            <a:fillRect/>
          </a:stretch>
        </p:blipFill>
        <p:spPr>
          <a:xfrm>
            <a:off x="14041065" y="7872981"/>
            <a:ext cx="2911454" cy="6220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9884" y="5099690"/>
            <a:ext cx="6769321" cy="57899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80505" y="3972868"/>
            <a:ext cx="381992" cy="374870"/>
            <a:chOff x="5680505" y="3972868"/>
            <a:chExt cx="381992" cy="37487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5680505" y="3972868"/>
              <a:ext cx="381992" cy="3748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95722" y="6167047"/>
            <a:ext cx="3692676" cy="2987080"/>
            <a:chOff x="2595722" y="6167047"/>
            <a:chExt cx="3692676" cy="29870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5722" y="6167047"/>
              <a:ext cx="3692676" cy="29870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68209" y="6174367"/>
            <a:ext cx="2148798" cy="5749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71324" y="6156702"/>
            <a:ext cx="3692676" cy="2987080"/>
            <a:chOff x="6571324" y="6156702"/>
            <a:chExt cx="3692676" cy="29870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1324" y="6156702"/>
              <a:ext cx="3692676" cy="298708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6727" y="221950"/>
            <a:ext cx="11860699" cy="16720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73045" y="6174368"/>
            <a:ext cx="2146998" cy="57493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60501" y="5303732"/>
            <a:ext cx="6769321" cy="49627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63178" y="6156702"/>
            <a:ext cx="3692676" cy="2987080"/>
            <a:chOff x="10563178" y="6156702"/>
            <a:chExt cx="3692676" cy="29870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63178" y="6156702"/>
              <a:ext cx="3692676" cy="298708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39483" y="6174368"/>
            <a:ext cx="2153427" cy="5749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57133" y="5300085"/>
            <a:ext cx="6719476" cy="50150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77170" y="7264376"/>
            <a:ext cx="349795" cy="343273"/>
            <a:chOff x="13677170" y="7264376"/>
            <a:chExt cx="349795" cy="3432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77170" y="7264376"/>
              <a:ext cx="349795" cy="3432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257249" y="7656274"/>
            <a:ext cx="349795" cy="343273"/>
            <a:chOff x="12257249" y="7656274"/>
            <a:chExt cx="349795" cy="34327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57249" y="7656274"/>
              <a:ext cx="349795" cy="34327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88865" y="7596599"/>
            <a:ext cx="548800" cy="5341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86694" y="8006928"/>
            <a:ext cx="349795" cy="343273"/>
            <a:chOff x="13686694" y="8006928"/>
            <a:chExt cx="349795" cy="3432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86694" y="8006928"/>
              <a:ext cx="349795" cy="34327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51246" y="7937732"/>
            <a:ext cx="649276" cy="52465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20027" y="8372583"/>
            <a:ext cx="349795" cy="343273"/>
            <a:chOff x="13220027" y="8372583"/>
            <a:chExt cx="349795" cy="3432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20027" y="8372583"/>
              <a:ext cx="349795" cy="34327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59608" y="8303380"/>
            <a:ext cx="680647" cy="5341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761190" y="7396976"/>
            <a:ext cx="387672" cy="380444"/>
            <a:chOff x="3761190" y="7396976"/>
            <a:chExt cx="387672" cy="38044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61190" y="7396976"/>
              <a:ext cx="387672" cy="38044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20165" y="7304822"/>
            <a:ext cx="695933" cy="6314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250725" y="6960605"/>
            <a:ext cx="387672" cy="380444"/>
            <a:chOff x="4250725" y="6960605"/>
            <a:chExt cx="387672" cy="38044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50725" y="6960605"/>
              <a:ext cx="387672" cy="38044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223822" y="6870355"/>
            <a:ext cx="551971" cy="62573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721819" y="7813766"/>
            <a:ext cx="387672" cy="380444"/>
            <a:chOff x="4721819" y="7813766"/>
            <a:chExt cx="387672" cy="38044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721819" y="7813766"/>
              <a:ext cx="387672" cy="38044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97451" y="7721603"/>
            <a:ext cx="558609" cy="6314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677935" y="8238578"/>
            <a:ext cx="387672" cy="380444"/>
            <a:chOff x="5677935" y="8238578"/>
            <a:chExt cx="387672" cy="38044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77935" y="8238578"/>
              <a:ext cx="387672" cy="38044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535698" y="8146422"/>
            <a:ext cx="705733" cy="63144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750259" y="7376095"/>
            <a:ext cx="387672" cy="380444"/>
            <a:chOff x="7750259" y="7376095"/>
            <a:chExt cx="387672" cy="38044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50259" y="7376095"/>
              <a:ext cx="387672" cy="38044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662367" y="7283936"/>
            <a:ext cx="643714" cy="63144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230071" y="7376095"/>
            <a:ext cx="387672" cy="380444"/>
            <a:chOff x="8230071" y="7376095"/>
            <a:chExt cx="387672" cy="38044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230071" y="7376095"/>
              <a:ext cx="387672" cy="38044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8062927" y="7283936"/>
            <a:ext cx="741257" cy="63144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9193877" y="7376095"/>
            <a:ext cx="387672" cy="380444"/>
            <a:chOff x="9193877" y="7376095"/>
            <a:chExt cx="387672" cy="38044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93877" y="7376095"/>
              <a:ext cx="387672" cy="38044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151994" y="7283936"/>
            <a:ext cx="567733" cy="63144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760226" y="7802410"/>
            <a:ext cx="387672" cy="380444"/>
            <a:chOff x="7760226" y="7802410"/>
            <a:chExt cx="387672" cy="38044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60226" y="7802410"/>
              <a:ext cx="387672" cy="380444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7625270" y="7710251"/>
            <a:ext cx="697066" cy="62192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747082" y="8227221"/>
            <a:ext cx="387672" cy="380444"/>
            <a:chOff x="7747082" y="8227221"/>
            <a:chExt cx="387672" cy="38044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747082" y="8227221"/>
              <a:ext cx="387672" cy="38044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629803" y="8135060"/>
            <a:ext cx="661305" cy="62192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704985" y="8227221"/>
            <a:ext cx="387672" cy="380444"/>
            <a:chOff x="8704985" y="8227221"/>
            <a:chExt cx="387672" cy="38044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04985" y="8227221"/>
              <a:ext cx="387672" cy="380444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598946" y="8135060"/>
            <a:ext cx="635771" cy="631445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55495" y="1257627"/>
            <a:ext cx="6769321" cy="578992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2584294" y="2327725"/>
            <a:ext cx="3692676" cy="2987080"/>
            <a:chOff x="2584294" y="2327725"/>
            <a:chExt cx="3692676" cy="2987080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584294" y="2327725"/>
              <a:ext cx="3692676" cy="2987080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3266304" y="2335045"/>
            <a:ext cx="2148798" cy="57493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531324" y="2326903"/>
            <a:ext cx="3692676" cy="2987080"/>
            <a:chOff x="6531324" y="2326903"/>
            <a:chExt cx="3692676" cy="2987080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531324" y="2326903"/>
              <a:ext cx="3692676" cy="2987080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7233330" y="2354094"/>
            <a:ext cx="2146360" cy="553003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5020501" y="1473933"/>
            <a:ext cx="6769321" cy="4962791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0513654" y="2326903"/>
            <a:ext cx="3692676" cy="2987080"/>
            <a:chOff x="10513654" y="2326903"/>
            <a:chExt cx="3692676" cy="2987080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513654" y="2326903"/>
              <a:ext cx="3692676" cy="2987080"/>
            </a:xfrm>
            <a:prstGeom prst="rect">
              <a:avLst/>
            </a:prstGeom>
          </p:spPr>
        </p:pic>
      </p:grpSp>
      <p:pic>
        <p:nvPicPr>
          <p:cNvPr id="95" name="Object 94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1189959" y="2344570"/>
            <a:ext cx="2153427" cy="574936"/>
          </a:xfrm>
          <a:prstGeom prst="rect">
            <a:avLst/>
          </a:prstGeom>
        </p:spPr>
      </p:pic>
      <p:pic>
        <p:nvPicPr>
          <p:cNvPr id="96" name="Object 95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8998086" y="1470287"/>
            <a:ext cx="6719476" cy="5015071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198948" y="4146429"/>
            <a:ext cx="349795" cy="343273"/>
            <a:chOff x="12198948" y="4146429"/>
            <a:chExt cx="349795" cy="34327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2198948" y="4146429"/>
              <a:ext cx="349795" cy="34327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12089437" y="4068761"/>
            <a:ext cx="626457" cy="55005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13170503" y="4148559"/>
            <a:ext cx="349795" cy="343273"/>
            <a:chOff x="13170503" y="4148559"/>
            <a:chExt cx="349795" cy="34327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3170503" y="4148559"/>
              <a:ext cx="349795" cy="343273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13065189" y="4070894"/>
            <a:ext cx="620200" cy="550053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2691577" y="4155953"/>
            <a:ext cx="349795" cy="343273"/>
            <a:chOff x="12691577" y="4155953"/>
            <a:chExt cx="349795" cy="343273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2691577" y="4155953"/>
              <a:ext cx="349795" cy="343273"/>
            </a:xfrm>
            <a:prstGeom prst="rect">
              <a:avLst/>
            </a:prstGeom>
          </p:spPr>
        </p:pic>
      </p:grpSp>
      <p:pic>
        <p:nvPicPr>
          <p:cNvPr id="108" name="Object 107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12621646" y="4078284"/>
            <a:ext cx="559352" cy="55957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4244999" y="3548130"/>
            <a:ext cx="387672" cy="380444"/>
            <a:chOff x="4244999" y="3548130"/>
            <a:chExt cx="387672" cy="380444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244999" y="3548130"/>
              <a:ext cx="387672" cy="380444"/>
            </a:xfrm>
            <a:prstGeom prst="rect">
              <a:avLst/>
            </a:prstGeom>
          </p:spPr>
        </p:pic>
      </p:grpSp>
      <p:pic>
        <p:nvPicPr>
          <p:cNvPr id="112" name="Object 111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4077346" y="3465498"/>
            <a:ext cx="742771" cy="602873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5199282" y="3548130"/>
            <a:ext cx="387672" cy="380444"/>
            <a:chOff x="5199282" y="3548130"/>
            <a:chExt cx="387672" cy="380444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5199282" y="3548130"/>
              <a:ext cx="387672" cy="380444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5114032" y="3465498"/>
            <a:ext cx="616866" cy="593349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4715487" y="3121283"/>
            <a:ext cx="387672" cy="380444"/>
            <a:chOff x="4715487" y="3121283"/>
            <a:chExt cx="387672" cy="38044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715487" y="3121283"/>
              <a:ext cx="387672" cy="380444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4625498" y="3038651"/>
            <a:ext cx="612619" cy="593349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4241822" y="3974444"/>
            <a:ext cx="387672" cy="380444"/>
            <a:chOff x="4241822" y="3974444"/>
            <a:chExt cx="387672" cy="380444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241822" y="3974444"/>
              <a:ext cx="387672" cy="380444"/>
            </a:xfrm>
            <a:prstGeom prst="rect">
              <a:avLst/>
            </a:prstGeom>
          </p:spPr>
        </p:pic>
      </p:grpSp>
      <p:pic>
        <p:nvPicPr>
          <p:cNvPr id="124" name="Object 123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4072879" y="3891803"/>
            <a:ext cx="746628" cy="602873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5199839" y="3974444"/>
            <a:ext cx="387672" cy="380444"/>
            <a:chOff x="5199839" y="3974444"/>
            <a:chExt cx="387672" cy="380444"/>
          </a:xfrm>
        </p:grpSpPr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99839" y="3974444"/>
              <a:ext cx="387672" cy="380444"/>
            </a:xfrm>
            <a:prstGeom prst="rect">
              <a:avLst/>
            </a:prstGeom>
          </p:spPr>
        </p:pic>
      </p:grpSp>
      <p:pic>
        <p:nvPicPr>
          <p:cNvPr id="128" name="Object 127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5138546" y="3891803"/>
            <a:ext cx="576990" cy="593349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4719914" y="3974444"/>
            <a:ext cx="387672" cy="380444"/>
            <a:chOff x="4719914" y="3974444"/>
            <a:chExt cx="387672" cy="380444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719914" y="3974444"/>
              <a:ext cx="387672" cy="380444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4634003" y="3891803"/>
            <a:ext cx="614628" cy="602873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4241822" y="4399255"/>
            <a:ext cx="387672" cy="380444"/>
            <a:chOff x="4241822" y="4399255"/>
            <a:chExt cx="387672" cy="380444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241822" y="4399255"/>
              <a:ext cx="387672" cy="380444"/>
            </a:xfrm>
            <a:prstGeom prst="rect">
              <a:avLst/>
            </a:prstGeom>
          </p:spPr>
        </p:pic>
      </p:grpSp>
      <p:pic>
        <p:nvPicPr>
          <p:cNvPr id="136" name="Object 135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4074546" y="4316622"/>
            <a:ext cx="741628" cy="602873"/>
          </a:xfrm>
          <a:prstGeom prst="rect">
            <a:avLst/>
          </a:prstGeom>
        </p:spPr>
      </p:pic>
      <p:grpSp>
        <p:nvGrpSpPr>
          <p:cNvPr id="1034" name="그룹 1034"/>
          <p:cNvGrpSpPr/>
          <p:nvPr/>
        </p:nvGrpSpPr>
        <p:grpSpPr>
          <a:xfrm>
            <a:off x="3762010" y="4800693"/>
            <a:ext cx="387672" cy="380444"/>
            <a:chOff x="3762010" y="4800693"/>
            <a:chExt cx="387672" cy="380444"/>
          </a:xfrm>
        </p:grpSpPr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762010" y="4800693"/>
              <a:ext cx="387672" cy="380444"/>
            </a:xfrm>
            <a:prstGeom prst="rect">
              <a:avLst/>
            </a:prstGeom>
          </p:spPr>
        </p:pic>
      </p:grpSp>
      <p:pic>
        <p:nvPicPr>
          <p:cNvPr id="140" name="Object 139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3707832" y="4718060"/>
            <a:ext cx="565428" cy="602873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9134829" y="3546297"/>
            <a:ext cx="387672" cy="380444"/>
            <a:chOff x="9134829" y="3546297"/>
            <a:chExt cx="387672" cy="380444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134829" y="3546297"/>
              <a:ext cx="387672" cy="380444"/>
            </a:xfrm>
            <a:prstGeom prst="rect">
              <a:avLst/>
            </a:prstGeom>
          </p:spPr>
        </p:pic>
      </p:grpSp>
      <p:pic>
        <p:nvPicPr>
          <p:cNvPr id="144" name="Object 143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9130569" y="3463660"/>
            <a:ext cx="482685" cy="593349"/>
          </a:xfrm>
          <a:prstGeom prst="rect">
            <a:avLst/>
          </a:prstGeom>
        </p:spPr>
      </p:pic>
      <p:grpSp>
        <p:nvGrpSpPr>
          <p:cNvPr id="1036" name="그룹 1036"/>
          <p:cNvGrpSpPr/>
          <p:nvPr/>
        </p:nvGrpSpPr>
        <p:grpSpPr>
          <a:xfrm>
            <a:off x="7710703" y="3982135"/>
            <a:ext cx="387672" cy="380444"/>
            <a:chOff x="7710703" y="3982135"/>
            <a:chExt cx="387672" cy="380444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7710703" y="3982135"/>
              <a:ext cx="387672" cy="380444"/>
            </a:xfrm>
            <a:prstGeom prst="rect">
              <a:avLst/>
            </a:prstGeom>
          </p:spPr>
        </p:pic>
      </p:grpSp>
      <p:pic>
        <p:nvPicPr>
          <p:cNvPr id="148" name="Object 147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7580622" y="3899498"/>
            <a:ext cx="700914" cy="593349"/>
          </a:xfrm>
          <a:prstGeom prst="rect">
            <a:avLst/>
          </a:prstGeom>
        </p:spPr>
      </p:pic>
      <p:grpSp>
        <p:nvGrpSpPr>
          <p:cNvPr id="1037" name="그룹 1037"/>
          <p:cNvGrpSpPr/>
          <p:nvPr/>
        </p:nvGrpSpPr>
        <p:grpSpPr>
          <a:xfrm>
            <a:off x="8664985" y="4397423"/>
            <a:ext cx="387672" cy="380444"/>
            <a:chOff x="8664985" y="4397423"/>
            <a:chExt cx="387672" cy="380444"/>
          </a:xfrm>
        </p:grpSpPr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8664985" y="4397423"/>
              <a:ext cx="387672" cy="380444"/>
            </a:xfrm>
            <a:prstGeom prst="rect">
              <a:avLst/>
            </a:prstGeom>
          </p:spPr>
        </p:pic>
      </p:grpSp>
      <p:pic>
        <p:nvPicPr>
          <p:cNvPr id="152" name="Object 151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8675051" y="4314794"/>
            <a:ext cx="470247" cy="602873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7707082" y="4808384"/>
            <a:ext cx="387672" cy="380444"/>
            <a:chOff x="7707082" y="4808384"/>
            <a:chExt cx="387672" cy="380444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7707082" y="4808384"/>
              <a:ext cx="387672" cy="380444"/>
            </a:xfrm>
            <a:prstGeom prst="rect">
              <a:avLst/>
            </a:prstGeom>
          </p:spPr>
        </p:pic>
      </p:grpSp>
      <p:pic>
        <p:nvPicPr>
          <p:cNvPr id="156" name="Object 155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7690994" y="4725746"/>
            <a:ext cx="532095" cy="593349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2797349" y="3126559"/>
            <a:ext cx="387672" cy="380444"/>
            <a:chOff x="2797349" y="3126559"/>
            <a:chExt cx="387672" cy="380444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97349" y="3126559"/>
              <a:ext cx="387672" cy="380444"/>
            </a:xfrm>
            <a:prstGeom prst="rect">
              <a:avLst/>
            </a:prstGeom>
          </p:spPr>
        </p:pic>
      </p:grpSp>
      <p:pic>
        <p:nvPicPr>
          <p:cNvPr id="160" name="Object 159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2692949" y="3043925"/>
            <a:ext cx="618894" cy="593349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6748043" y="3546297"/>
            <a:ext cx="387672" cy="380444"/>
            <a:chOff x="6748043" y="3546297"/>
            <a:chExt cx="387672" cy="380444"/>
          </a:xfrm>
        </p:grpSpPr>
        <p:pic>
          <p:nvPicPr>
            <p:cNvPr id="162" name="Object 161"/>
            <p:cNvPicPr>
              <a:picLocks noChangeAspect="1"/>
            </p:cNvPicPr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748043" y="3546297"/>
              <a:ext cx="387672" cy="380444"/>
            </a:xfrm>
            <a:prstGeom prst="rect">
              <a:avLst/>
            </a:prstGeom>
          </p:spPr>
        </p:pic>
      </p:grpSp>
      <p:pic>
        <p:nvPicPr>
          <p:cNvPr id="164" name="Object 163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6684575" y="3463660"/>
            <a:ext cx="608542" cy="602873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9625407" y="3546297"/>
            <a:ext cx="387672" cy="380444"/>
            <a:chOff x="9625407" y="3546297"/>
            <a:chExt cx="387672" cy="380444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625407" y="3546297"/>
              <a:ext cx="387672" cy="380444"/>
            </a:xfrm>
            <a:prstGeom prst="rect">
              <a:avLst/>
            </a:prstGeom>
          </p:spPr>
        </p:pic>
      </p:grpSp>
      <p:pic>
        <p:nvPicPr>
          <p:cNvPr id="168" name="Object 167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9558907" y="3463660"/>
            <a:ext cx="606466" cy="593349"/>
          </a:xfrm>
          <a:prstGeom prst="rect">
            <a:avLst/>
          </a:prstGeom>
        </p:spPr>
      </p:pic>
      <p:grpSp>
        <p:nvGrpSpPr>
          <p:cNvPr id="1042" name="그룹 1042"/>
          <p:cNvGrpSpPr/>
          <p:nvPr/>
        </p:nvGrpSpPr>
        <p:grpSpPr>
          <a:xfrm>
            <a:off x="6748043" y="3977772"/>
            <a:ext cx="387672" cy="380444"/>
            <a:chOff x="6748043" y="3977772"/>
            <a:chExt cx="387672" cy="380444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48043" y="3977772"/>
              <a:ext cx="387672" cy="380444"/>
            </a:xfrm>
            <a:prstGeom prst="rect">
              <a:avLst/>
            </a:prstGeom>
          </p:spPr>
        </p:pic>
      </p:grpSp>
      <p:pic>
        <p:nvPicPr>
          <p:cNvPr id="172" name="Object 171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6613137" y="3895137"/>
            <a:ext cx="696923" cy="593349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9615883" y="4389393"/>
            <a:ext cx="387672" cy="380444"/>
            <a:chOff x="9615883" y="4389393"/>
            <a:chExt cx="387672" cy="380444"/>
          </a:xfrm>
        </p:grpSpPr>
        <p:pic>
          <p:nvPicPr>
            <p:cNvPr id="174" name="Object 173"/>
            <p:cNvPicPr>
              <a:picLocks noChangeAspect="1"/>
            </p:cNvPicPr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615883" y="4389393"/>
              <a:ext cx="387672" cy="380444"/>
            </a:xfrm>
            <a:prstGeom prst="rect">
              <a:avLst/>
            </a:prstGeom>
          </p:spPr>
        </p:pic>
      </p:grpSp>
      <p:pic>
        <p:nvPicPr>
          <p:cNvPr id="176" name="Object 175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9543241" y="4306756"/>
            <a:ext cx="605590" cy="602873"/>
          </a:xfrm>
          <a:prstGeom prst="rect">
            <a:avLst/>
          </a:prstGeom>
        </p:spPr>
      </p:pic>
      <p:grpSp>
        <p:nvGrpSpPr>
          <p:cNvPr id="1044" name="그룹 1044"/>
          <p:cNvGrpSpPr/>
          <p:nvPr/>
        </p:nvGrpSpPr>
        <p:grpSpPr>
          <a:xfrm>
            <a:off x="13170503" y="3074964"/>
            <a:ext cx="349795" cy="343273"/>
            <a:chOff x="13170503" y="3074964"/>
            <a:chExt cx="349795" cy="343273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3170503" y="3074964"/>
              <a:ext cx="349795" cy="343273"/>
            </a:xfrm>
            <a:prstGeom prst="rect">
              <a:avLst/>
            </a:prstGeom>
          </p:spPr>
        </p:pic>
      </p:grpSp>
      <p:pic>
        <p:nvPicPr>
          <p:cNvPr id="180" name="Object 179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13050818" y="2997303"/>
            <a:ext cx="639800" cy="559577"/>
          </a:xfrm>
          <a:prstGeom prst="rect">
            <a:avLst/>
          </a:prstGeom>
        </p:spPr>
      </p:pic>
      <p:grpSp>
        <p:nvGrpSpPr>
          <p:cNvPr id="1045" name="그룹 1045"/>
          <p:cNvGrpSpPr/>
          <p:nvPr/>
        </p:nvGrpSpPr>
        <p:grpSpPr>
          <a:xfrm>
            <a:off x="13639364" y="3070128"/>
            <a:ext cx="349795" cy="343273"/>
            <a:chOff x="13639364" y="3070128"/>
            <a:chExt cx="349795" cy="343273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13639364" y="3070128"/>
              <a:ext cx="349795" cy="343273"/>
            </a:xfrm>
            <a:prstGeom prst="rect">
              <a:avLst/>
            </a:prstGeom>
          </p:spPr>
        </p:pic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13510151" y="2992465"/>
            <a:ext cx="639800" cy="559577"/>
          </a:xfrm>
          <a:prstGeom prst="rect">
            <a:avLst/>
          </a:prstGeom>
        </p:spPr>
      </p:pic>
      <p:grpSp>
        <p:nvGrpSpPr>
          <p:cNvPr id="1046" name="그룹 1046"/>
          <p:cNvGrpSpPr/>
          <p:nvPr/>
        </p:nvGrpSpPr>
        <p:grpSpPr>
          <a:xfrm>
            <a:off x="12683958" y="3441060"/>
            <a:ext cx="349795" cy="343273"/>
            <a:chOff x="12683958" y="3441060"/>
            <a:chExt cx="349795" cy="343273"/>
          </a:xfrm>
        </p:grpSpPr>
        <p:pic>
          <p:nvPicPr>
            <p:cNvPr id="186" name="Object 185"/>
            <p:cNvPicPr>
              <a:picLocks noChangeAspect="1"/>
            </p:cNvPicPr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2683958" y="3441060"/>
              <a:ext cx="349795" cy="343273"/>
            </a:xfrm>
            <a:prstGeom prst="rect">
              <a:avLst/>
            </a:prstGeom>
          </p:spPr>
        </p:pic>
      </p:grpSp>
      <p:pic>
        <p:nvPicPr>
          <p:cNvPr id="188" name="Object 187"/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12579008" y="3363399"/>
            <a:ext cx="621838" cy="559577"/>
          </a:xfrm>
          <a:prstGeom prst="rect">
            <a:avLst/>
          </a:prstGeom>
        </p:spPr>
      </p:pic>
      <p:grpSp>
        <p:nvGrpSpPr>
          <p:cNvPr id="1047" name="그룹 1047"/>
          <p:cNvGrpSpPr/>
          <p:nvPr/>
        </p:nvGrpSpPr>
        <p:grpSpPr>
          <a:xfrm>
            <a:off x="10746526" y="4151090"/>
            <a:ext cx="349795" cy="343273"/>
            <a:chOff x="10746526" y="4151090"/>
            <a:chExt cx="349795" cy="343273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0746526" y="4151090"/>
              <a:ext cx="349795" cy="343273"/>
            </a:xfrm>
            <a:prstGeom prst="rect">
              <a:avLst/>
            </a:prstGeom>
          </p:spPr>
        </p:pic>
      </p:grpSp>
      <p:pic>
        <p:nvPicPr>
          <p:cNvPr id="192" name="Object 191"/>
          <p:cNvPicPr>
            <a:picLocks noChangeAspect="1"/>
          </p:cNvPicPr>
          <p:nvPr/>
        </p:nvPicPr>
        <p:blipFill>
          <a:blip r:embed="rId98" cstate="print"/>
          <a:stretch>
            <a:fillRect/>
          </a:stretch>
        </p:blipFill>
        <p:spPr>
          <a:xfrm>
            <a:off x="10623837" y="4073418"/>
            <a:ext cx="629162" cy="550053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2763577" y="7387452"/>
            <a:ext cx="387672" cy="380444"/>
            <a:chOff x="2763577" y="7387452"/>
            <a:chExt cx="387672" cy="380444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763577" y="7387452"/>
              <a:ext cx="387672" cy="380444"/>
            </a:xfrm>
            <a:prstGeom prst="rect">
              <a:avLst/>
            </a:prstGeom>
          </p:spPr>
        </p:pic>
      </p:grpSp>
      <p:pic>
        <p:nvPicPr>
          <p:cNvPr id="196" name="Object 195"/>
          <p:cNvPicPr>
            <a:picLocks noChangeAspect="1"/>
          </p:cNvPicPr>
          <p:nvPr/>
        </p:nvPicPr>
        <p:blipFill>
          <a:blip r:embed="rId100" cstate="print"/>
          <a:stretch>
            <a:fillRect/>
          </a:stretch>
        </p:blipFill>
        <p:spPr>
          <a:xfrm>
            <a:off x="2647962" y="7295298"/>
            <a:ext cx="683571" cy="621921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5669390" y="7387452"/>
            <a:ext cx="387672" cy="380444"/>
            <a:chOff x="5669390" y="7387452"/>
            <a:chExt cx="387672" cy="380444"/>
          </a:xfrm>
        </p:grpSpPr>
        <p:pic>
          <p:nvPicPr>
            <p:cNvPr id="198" name="Object 197"/>
            <p:cNvPicPr>
              <a:picLocks noChangeAspect="1"/>
            </p:cNvPicPr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5669390" y="7387452"/>
              <a:ext cx="387672" cy="380444"/>
            </a:xfrm>
            <a:prstGeom prst="rect">
              <a:avLst/>
            </a:prstGeom>
          </p:spPr>
        </p:pic>
      </p:grpSp>
      <p:pic>
        <p:nvPicPr>
          <p:cNvPr id="200" name="Object 199"/>
          <p:cNvPicPr>
            <a:picLocks noChangeAspect="1"/>
          </p:cNvPicPr>
          <p:nvPr/>
        </p:nvPicPr>
        <p:blipFill>
          <a:blip r:embed="rId102" cstate="print"/>
          <a:stretch>
            <a:fillRect/>
          </a:stretch>
        </p:blipFill>
        <p:spPr>
          <a:xfrm>
            <a:off x="5549003" y="7295298"/>
            <a:ext cx="682533" cy="621921"/>
          </a:xfrm>
          <a:prstGeom prst="rect">
            <a:avLst/>
          </a:prstGeom>
        </p:spPr>
      </p:pic>
      <p:grpSp>
        <p:nvGrpSpPr>
          <p:cNvPr id="1050" name="그룹 1050"/>
          <p:cNvGrpSpPr/>
          <p:nvPr/>
        </p:nvGrpSpPr>
        <p:grpSpPr>
          <a:xfrm>
            <a:off x="2763577" y="8261909"/>
            <a:ext cx="387672" cy="380444"/>
            <a:chOff x="2763577" y="8261909"/>
            <a:chExt cx="387672" cy="380444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763577" y="8261909"/>
              <a:ext cx="387672" cy="380444"/>
            </a:xfrm>
            <a:prstGeom prst="rect">
              <a:avLst/>
            </a:prstGeom>
          </p:spPr>
        </p:pic>
      </p:grpSp>
      <p:pic>
        <p:nvPicPr>
          <p:cNvPr id="204" name="Object 203"/>
          <p:cNvPicPr>
            <a:picLocks noChangeAspect="1"/>
          </p:cNvPicPr>
          <p:nvPr/>
        </p:nvPicPr>
        <p:blipFill>
          <a:blip r:embed="rId104" cstate="print"/>
          <a:stretch>
            <a:fillRect/>
          </a:stretch>
        </p:blipFill>
        <p:spPr>
          <a:xfrm>
            <a:off x="2630355" y="8169755"/>
            <a:ext cx="701105" cy="631445"/>
          </a:xfrm>
          <a:prstGeom prst="rect">
            <a:avLst/>
          </a:prstGeom>
        </p:spPr>
      </p:pic>
      <p:grpSp>
        <p:nvGrpSpPr>
          <p:cNvPr id="1051" name="그룹 1051"/>
          <p:cNvGrpSpPr/>
          <p:nvPr/>
        </p:nvGrpSpPr>
        <p:grpSpPr>
          <a:xfrm>
            <a:off x="9711725" y="8227221"/>
            <a:ext cx="387672" cy="380444"/>
            <a:chOff x="9711725" y="8227221"/>
            <a:chExt cx="387672" cy="380444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9711725" y="8227221"/>
              <a:ext cx="387672" cy="380444"/>
            </a:xfrm>
            <a:prstGeom prst="rect">
              <a:avLst/>
            </a:prstGeom>
          </p:spPr>
        </p:pic>
      </p:grpSp>
      <p:pic>
        <p:nvPicPr>
          <p:cNvPr id="208" name="Object 207"/>
          <p:cNvPicPr>
            <a:picLocks noChangeAspect="1"/>
          </p:cNvPicPr>
          <p:nvPr/>
        </p:nvPicPr>
        <p:blipFill>
          <a:blip r:embed="rId106" cstate="print"/>
          <a:stretch>
            <a:fillRect/>
          </a:stretch>
        </p:blipFill>
        <p:spPr>
          <a:xfrm>
            <a:off x="9589375" y="8135060"/>
            <a:ext cx="638524" cy="621921"/>
          </a:xfrm>
          <a:prstGeom prst="rect">
            <a:avLst/>
          </a:prstGeom>
        </p:spPr>
      </p:pic>
      <p:pic>
        <p:nvPicPr>
          <p:cNvPr id="209" name="Object 208"/>
          <p:cNvPicPr>
            <a:picLocks noChangeAspect="1"/>
          </p:cNvPicPr>
          <p:nvPr/>
        </p:nvPicPr>
        <p:blipFill>
          <a:blip r:embed="rId107" cstate="print"/>
          <a:stretch>
            <a:fillRect/>
          </a:stretch>
        </p:blipFill>
        <p:spPr>
          <a:xfrm>
            <a:off x="13516465" y="7190113"/>
            <a:ext cx="681505" cy="534177"/>
          </a:xfrm>
          <a:prstGeom prst="rect">
            <a:avLst/>
          </a:prstGeom>
        </p:spPr>
      </p:pic>
      <p:grpSp>
        <p:nvGrpSpPr>
          <p:cNvPr id="1052" name="그룹 1052"/>
          <p:cNvGrpSpPr/>
          <p:nvPr/>
        </p:nvGrpSpPr>
        <p:grpSpPr>
          <a:xfrm>
            <a:off x="10790997" y="8378773"/>
            <a:ext cx="349795" cy="343273"/>
            <a:chOff x="10790997" y="8378773"/>
            <a:chExt cx="349795" cy="343273"/>
          </a:xfrm>
        </p:grpSpPr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10790997" y="8378773"/>
              <a:ext cx="349795" cy="343273"/>
            </a:xfrm>
            <a:prstGeom prst="rect">
              <a:avLst/>
            </a:prstGeom>
          </p:spPr>
        </p:pic>
      </p:grpSp>
      <p:pic>
        <p:nvPicPr>
          <p:cNvPr id="213" name="Object 212"/>
          <p:cNvPicPr>
            <a:picLocks noChangeAspect="1"/>
          </p:cNvPicPr>
          <p:nvPr/>
        </p:nvPicPr>
        <p:blipFill>
          <a:blip r:embed="rId109" cstate="print"/>
          <a:stretch>
            <a:fillRect/>
          </a:stretch>
        </p:blipFill>
        <p:spPr>
          <a:xfrm>
            <a:off x="10733494" y="8309570"/>
            <a:ext cx="544914" cy="524653"/>
          </a:xfrm>
          <a:prstGeom prst="rect">
            <a:avLst/>
          </a:prstGeom>
        </p:spPr>
      </p:pic>
      <p:grpSp>
        <p:nvGrpSpPr>
          <p:cNvPr id="1053" name="그룹 1053"/>
          <p:cNvGrpSpPr/>
          <p:nvPr/>
        </p:nvGrpSpPr>
        <p:grpSpPr>
          <a:xfrm>
            <a:off x="10796667" y="8749219"/>
            <a:ext cx="349795" cy="343273"/>
            <a:chOff x="10796667" y="8749219"/>
            <a:chExt cx="349795" cy="343273"/>
          </a:xfrm>
        </p:grpSpPr>
        <p:pic>
          <p:nvPicPr>
            <p:cNvPr id="215" name="Object 214"/>
            <p:cNvPicPr>
              <a:picLocks noChangeAspect="1"/>
            </p:cNvPicPr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10796667" y="8749219"/>
              <a:ext cx="349795" cy="343273"/>
            </a:xfrm>
            <a:prstGeom prst="rect">
              <a:avLst/>
            </a:prstGeom>
          </p:spPr>
        </p:pic>
      </p:grpSp>
      <p:pic>
        <p:nvPicPr>
          <p:cNvPr id="217" name="Object 216"/>
          <p:cNvPicPr>
            <a:picLocks noChangeAspect="1"/>
          </p:cNvPicPr>
          <p:nvPr/>
        </p:nvPicPr>
        <p:blipFill>
          <a:blip r:embed="rId111" cstate="print"/>
          <a:stretch>
            <a:fillRect/>
          </a:stretch>
        </p:blipFill>
        <p:spPr>
          <a:xfrm>
            <a:off x="10734875" y="8680018"/>
            <a:ext cx="538047" cy="524653"/>
          </a:xfrm>
          <a:prstGeom prst="rect">
            <a:avLst/>
          </a:prstGeom>
        </p:spPr>
      </p:pic>
      <p:grpSp>
        <p:nvGrpSpPr>
          <p:cNvPr id="1054" name="그룹 1054"/>
          <p:cNvGrpSpPr/>
          <p:nvPr/>
        </p:nvGrpSpPr>
        <p:grpSpPr>
          <a:xfrm>
            <a:off x="11209640" y="4554310"/>
            <a:ext cx="349795" cy="343273"/>
            <a:chOff x="11209640" y="4554310"/>
            <a:chExt cx="349795" cy="343273"/>
          </a:xfrm>
        </p:grpSpPr>
        <p:pic>
          <p:nvPicPr>
            <p:cNvPr id="219" name="Object 218"/>
            <p:cNvPicPr>
              <a:picLocks noChangeAspect="1"/>
            </p:cNvPicPr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11209640" y="4554310"/>
              <a:ext cx="349795" cy="343273"/>
            </a:xfrm>
            <a:prstGeom prst="rect">
              <a:avLst/>
            </a:prstGeom>
          </p:spPr>
        </p:pic>
      </p:grpSp>
      <p:pic>
        <p:nvPicPr>
          <p:cNvPr id="221" name="Object 220"/>
          <p:cNvPicPr>
            <a:picLocks noChangeAspect="1"/>
          </p:cNvPicPr>
          <p:nvPr/>
        </p:nvPicPr>
        <p:blipFill>
          <a:blip r:embed="rId113" cstate="print"/>
          <a:stretch>
            <a:fillRect/>
          </a:stretch>
        </p:blipFill>
        <p:spPr>
          <a:xfrm>
            <a:off x="11101627" y="4485104"/>
            <a:ext cx="622171" cy="534176"/>
          </a:xfrm>
          <a:prstGeom prst="rect">
            <a:avLst/>
          </a:prstGeom>
        </p:spPr>
      </p:pic>
      <p:grpSp>
        <p:nvGrpSpPr>
          <p:cNvPr id="1055" name="그룹 1055"/>
          <p:cNvGrpSpPr/>
          <p:nvPr/>
        </p:nvGrpSpPr>
        <p:grpSpPr>
          <a:xfrm>
            <a:off x="12115749" y="4534882"/>
            <a:ext cx="473248" cy="379240"/>
            <a:chOff x="12115749" y="4534882"/>
            <a:chExt cx="473248" cy="379240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2164684" y="4538418"/>
              <a:ext cx="379240" cy="372169"/>
              <a:chOff x="12164684" y="4538418"/>
              <a:chExt cx="379240" cy="372169"/>
            </a:xfrm>
          </p:grpSpPr>
          <p:pic>
            <p:nvPicPr>
              <p:cNvPr id="224" name="Object 223"/>
              <p:cNvPicPr>
                <a:picLocks noChangeAspect="1"/>
              </p:cNvPicPr>
              <p:nvPr/>
            </p:nvPicPr>
            <p:blipFill>
              <a:blip r:embed="rId114" cstate="print"/>
              <a:stretch>
                <a:fillRect/>
              </a:stretch>
            </p:blipFill>
            <p:spPr>
              <a:xfrm rot="-5400000">
                <a:off x="12164684" y="4538418"/>
                <a:ext cx="379240" cy="372169"/>
              </a:xfrm>
              <a:prstGeom prst="rect">
                <a:avLst/>
              </a:prstGeom>
            </p:spPr>
          </p:pic>
        </p:grpSp>
        <p:pic>
          <p:nvPicPr>
            <p:cNvPr id="226" name="Object 225"/>
            <p:cNvPicPr>
              <a:picLocks noChangeAspect="1"/>
            </p:cNvPicPr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2182879" y="4540577"/>
              <a:ext cx="547448" cy="442926"/>
            </a:xfrm>
            <a:prstGeom prst="rect">
              <a:avLst/>
            </a:prstGeom>
          </p:spPr>
        </p:pic>
        <p:pic>
          <p:nvPicPr>
            <p:cNvPr id="227" name="Object 226"/>
            <p:cNvPicPr>
              <a:picLocks noChangeAspect="1"/>
            </p:cNvPicPr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12005448" y="4538488"/>
              <a:ext cx="553095" cy="433403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11671544" y="4554310"/>
            <a:ext cx="349795" cy="343273"/>
            <a:chOff x="11671544" y="4554310"/>
            <a:chExt cx="349795" cy="343273"/>
          </a:xfrm>
        </p:grpSpPr>
        <p:pic>
          <p:nvPicPr>
            <p:cNvPr id="230" name="Object 229"/>
            <p:cNvPicPr>
              <a:picLocks noChangeAspect="1"/>
            </p:cNvPicPr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11671544" y="4554310"/>
              <a:ext cx="349795" cy="343273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11219048" y="4923452"/>
            <a:ext cx="1152496" cy="107143"/>
            <a:chOff x="11219048" y="4923452"/>
            <a:chExt cx="1152496" cy="107143"/>
          </a:xfrm>
        </p:grpSpPr>
        <p:pic>
          <p:nvPicPr>
            <p:cNvPr id="233" name="Object 232"/>
            <p:cNvPicPr>
              <a:picLocks noChangeAspect="1"/>
            </p:cNvPicPr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1219048" y="4923452"/>
              <a:ext cx="1152496" cy="107143"/>
            </a:xfrm>
            <a:prstGeom prst="rect">
              <a:avLst/>
            </a:prstGeom>
          </p:spPr>
        </p:pic>
      </p:grpSp>
      <p:pic>
        <p:nvPicPr>
          <p:cNvPr id="235" name="Object 234"/>
          <p:cNvPicPr>
            <a:picLocks noChangeAspect="1"/>
          </p:cNvPicPr>
          <p:nvPr/>
        </p:nvPicPr>
        <p:blipFill>
          <a:blip r:embed="rId119" cstate="print"/>
          <a:stretch>
            <a:fillRect/>
          </a:stretch>
        </p:blipFill>
        <p:spPr>
          <a:xfrm>
            <a:off x="11555513" y="4477484"/>
            <a:ext cx="626895" cy="557034"/>
          </a:xfrm>
          <a:prstGeom prst="rect">
            <a:avLst/>
          </a:prstGeom>
        </p:spPr>
      </p:pic>
      <p:grpSp>
        <p:nvGrpSpPr>
          <p:cNvPr id="1059" name="그룹 1059"/>
          <p:cNvGrpSpPr/>
          <p:nvPr/>
        </p:nvGrpSpPr>
        <p:grpSpPr>
          <a:xfrm>
            <a:off x="8184549" y="8646585"/>
            <a:ext cx="473245" cy="379240"/>
            <a:chOff x="8184549" y="8646585"/>
            <a:chExt cx="473245" cy="379240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8233485" y="8650120"/>
              <a:ext cx="379240" cy="372169"/>
              <a:chOff x="8233485" y="8650120"/>
              <a:chExt cx="379240" cy="372169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120" cstate="print"/>
              <a:stretch>
                <a:fillRect/>
              </a:stretch>
            </p:blipFill>
            <p:spPr>
              <a:xfrm rot="-5400000">
                <a:off x="8233485" y="8650120"/>
                <a:ext cx="379240" cy="372169"/>
              </a:xfrm>
              <a:prstGeom prst="rect">
                <a:avLst/>
              </a:prstGeom>
            </p:spPr>
          </p:pic>
        </p:grpSp>
        <p:pic>
          <p:nvPicPr>
            <p:cNvPr id="240" name="Object 239"/>
            <p:cNvPicPr>
              <a:picLocks noChangeAspect="1"/>
            </p:cNvPicPr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251449" y="8652277"/>
              <a:ext cx="548134" cy="442927"/>
            </a:xfrm>
            <a:prstGeom prst="rect">
              <a:avLst/>
            </a:prstGeom>
          </p:spPr>
        </p:pic>
        <p:pic>
          <p:nvPicPr>
            <p:cNvPr id="241" name="Object 240"/>
            <p:cNvPicPr>
              <a:picLocks noChangeAspect="1"/>
            </p:cNvPicPr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079210" y="8650191"/>
              <a:ext cx="547448" cy="442927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7707473" y="8651077"/>
            <a:ext cx="473245" cy="379240"/>
            <a:chOff x="7707473" y="8651077"/>
            <a:chExt cx="473245" cy="379240"/>
          </a:xfrm>
        </p:grpSpPr>
        <p:grpSp>
          <p:nvGrpSpPr>
            <p:cNvPr id="1062" name="그룹 1062"/>
            <p:cNvGrpSpPr/>
            <p:nvPr/>
          </p:nvGrpSpPr>
          <p:grpSpPr>
            <a:xfrm>
              <a:off x="7756406" y="8654612"/>
              <a:ext cx="379240" cy="372169"/>
              <a:chOff x="7756406" y="8654612"/>
              <a:chExt cx="379240" cy="372169"/>
            </a:xfrm>
          </p:grpSpPr>
          <p:pic>
            <p:nvPicPr>
              <p:cNvPr id="245" name="Object 244"/>
              <p:cNvPicPr>
                <a:picLocks noChangeAspect="1"/>
              </p:cNvPicPr>
              <p:nvPr/>
            </p:nvPicPr>
            <p:blipFill>
              <a:blip r:embed="rId123" cstate="print"/>
              <a:stretch>
                <a:fillRect/>
              </a:stretch>
            </p:blipFill>
            <p:spPr>
              <a:xfrm rot="-5400000">
                <a:off x="7756406" y="8654612"/>
                <a:ext cx="379240" cy="372169"/>
              </a:xfrm>
              <a:prstGeom prst="rect">
                <a:avLst/>
              </a:prstGeom>
            </p:spPr>
          </p:pic>
        </p:grpSp>
        <p:pic>
          <p:nvPicPr>
            <p:cNvPr id="247" name="Object 246"/>
            <p:cNvPicPr>
              <a:picLocks noChangeAspect="1"/>
            </p:cNvPicPr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7740648" y="8656769"/>
              <a:ext cx="553562" cy="442927"/>
            </a:xfrm>
            <a:prstGeom prst="rect">
              <a:avLst/>
            </a:prstGeom>
          </p:spPr>
        </p:pic>
        <p:pic>
          <p:nvPicPr>
            <p:cNvPr id="248" name="Object 247"/>
            <p:cNvPicPr>
              <a:picLocks noChangeAspect="1"/>
            </p:cNvPicPr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7600981" y="8654684"/>
              <a:ext cx="550905" cy="442927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662198" y="8656108"/>
            <a:ext cx="473245" cy="379240"/>
            <a:chOff x="8662198" y="8656108"/>
            <a:chExt cx="473245" cy="379240"/>
          </a:xfrm>
        </p:grpSpPr>
        <p:grpSp>
          <p:nvGrpSpPr>
            <p:cNvPr id="1064" name="그룹 1064"/>
            <p:cNvGrpSpPr/>
            <p:nvPr/>
          </p:nvGrpSpPr>
          <p:grpSpPr>
            <a:xfrm>
              <a:off x="8711133" y="8659644"/>
              <a:ext cx="379240" cy="372169"/>
              <a:chOff x="8711133" y="8659644"/>
              <a:chExt cx="379240" cy="372169"/>
            </a:xfrm>
          </p:grpSpPr>
          <p:pic>
            <p:nvPicPr>
              <p:cNvPr id="252" name="Object 251"/>
              <p:cNvPicPr>
                <a:picLocks noChangeAspect="1"/>
              </p:cNvPicPr>
              <p:nvPr/>
            </p:nvPicPr>
            <p:blipFill>
              <a:blip r:embed="rId126" cstate="print"/>
              <a:stretch>
                <a:fillRect/>
              </a:stretch>
            </p:blipFill>
            <p:spPr>
              <a:xfrm rot="-5400000">
                <a:off x="8711133" y="8659644"/>
                <a:ext cx="379240" cy="372169"/>
              </a:xfrm>
              <a:prstGeom prst="rect">
                <a:avLst/>
              </a:prstGeom>
            </p:spPr>
          </p:pic>
        </p:grpSp>
        <p:pic>
          <p:nvPicPr>
            <p:cNvPr id="254" name="Object 253"/>
            <p:cNvPicPr>
              <a:picLocks noChangeAspect="1"/>
            </p:cNvPicPr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696364" y="8661801"/>
              <a:ext cx="550591" cy="433403"/>
            </a:xfrm>
            <a:prstGeom prst="rect">
              <a:avLst/>
            </a:prstGeom>
          </p:spPr>
        </p:pic>
        <p:pic>
          <p:nvPicPr>
            <p:cNvPr id="255" name="Object 254"/>
            <p:cNvPicPr>
              <a:picLocks noChangeAspect="1"/>
            </p:cNvPicPr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8551898" y="8659714"/>
              <a:ext cx="553095" cy="433403"/>
            </a:xfrm>
            <a:prstGeom prst="rect">
              <a:avLst/>
            </a:prstGeom>
          </p:spPr>
        </p:pic>
      </p:grpSp>
      <p:pic>
        <p:nvPicPr>
          <p:cNvPr id="257" name="Object 256"/>
          <p:cNvPicPr>
            <a:picLocks noChangeAspect="1"/>
          </p:cNvPicPr>
          <p:nvPr/>
        </p:nvPicPr>
        <p:blipFill>
          <a:blip r:embed="rId129" cstate="print"/>
          <a:stretch>
            <a:fillRect/>
          </a:stretch>
        </p:blipFill>
        <p:spPr>
          <a:xfrm>
            <a:off x="10072187" y="4940391"/>
            <a:ext cx="2933930" cy="519664"/>
          </a:xfrm>
          <a:prstGeom prst="rect">
            <a:avLst/>
          </a:prstGeom>
        </p:spPr>
      </p:pic>
      <p:grpSp>
        <p:nvGrpSpPr>
          <p:cNvPr id="1065" name="그룹 1065"/>
          <p:cNvGrpSpPr/>
          <p:nvPr/>
        </p:nvGrpSpPr>
        <p:grpSpPr>
          <a:xfrm>
            <a:off x="7707459" y="9128561"/>
            <a:ext cx="1152496" cy="107143"/>
            <a:chOff x="7707459" y="9128561"/>
            <a:chExt cx="1152496" cy="107143"/>
          </a:xfrm>
        </p:grpSpPr>
        <p:pic>
          <p:nvPicPr>
            <p:cNvPr id="259" name="Object 258"/>
            <p:cNvPicPr>
              <a:picLocks noChangeAspect="1"/>
            </p:cNvPicPr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707459" y="9128561"/>
              <a:ext cx="1152496" cy="107143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262" name="Object 261"/>
            <p:cNvPicPr>
              <a:picLocks noChangeAspect="1"/>
            </p:cNvPicPr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264" name="Object 263"/>
          <p:cNvPicPr>
            <a:picLocks noChangeAspect="1"/>
          </p:cNvPicPr>
          <p:nvPr/>
        </p:nvPicPr>
        <p:blipFill>
          <a:blip r:embed="rId132" cstate="print"/>
          <a:stretch>
            <a:fillRect/>
          </a:stretch>
        </p:blipFill>
        <p:spPr>
          <a:xfrm>
            <a:off x="7798697" y="9197718"/>
            <a:ext cx="3397616" cy="757264"/>
          </a:xfrm>
          <a:prstGeom prst="rect">
            <a:avLst/>
          </a:prstGeom>
        </p:spPr>
      </p:pic>
      <p:grpSp>
        <p:nvGrpSpPr>
          <p:cNvPr id="1067" name="그룹 1067"/>
          <p:cNvGrpSpPr/>
          <p:nvPr/>
        </p:nvGrpSpPr>
        <p:grpSpPr>
          <a:xfrm>
            <a:off x="14495238" y="2336701"/>
            <a:ext cx="2380952" cy="2969039"/>
            <a:chOff x="14495238" y="2336701"/>
            <a:chExt cx="2380952" cy="2969039"/>
          </a:xfrm>
        </p:grpSpPr>
        <p:pic>
          <p:nvPicPr>
            <p:cNvPr id="266" name="Object 265"/>
            <p:cNvPicPr>
              <a:picLocks noChangeAspect="1"/>
            </p:cNvPicPr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4495238" y="2336701"/>
              <a:ext cx="2380952" cy="2969039"/>
            </a:xfrm>
            <a:prstGeom prst="rect">
              <a:avLst/>
            </a:prstGeom>
          </p:spPr>
        </p:pic>
      </p:grpSp>
      <p:pic>
        <p:nvPicPr>
          <p:cNvPr id="268" name="Object 267"/>
          <p:cNvPicPr>
            <a:picLocks noChangeAspect="1"/>
          </p:cNvPicPr>
          <p:nvPr/>
        </p:nvPicPr>
        <p:blipFill>
          <a:blip r:embed="rId134" cstate="print"/>
          <a:stretch>
            <a:fillRect/>
          </a:stretch>
        </p:blipFill>
        <p:spPr>
          <a:xfrm>
            <a:off x="14342677" y="3435753"/>
            <a:ext cx="2615939" cy="969968"/>
          </a:xfrm>
          <a:prstGeom prst="rect">
            <a:avLst/>
          </a:prstGeom>
        </p:spPr>
      </p:pic>
      <p:grpSp>
        <p:nvGrpSpPr>
          <p:cNvPr id="1068" name="그룹 1068"/>
          <p:cNvGrpSpPr/>
          <p:nvPr/>
        </p:nvGrpSpPr>
        <p:grpSpPr>
          <a:xfrm>
            <a:off x="14495238" y="6163388"/>
            <a:ext cx="2380952" cy="2968686"/>
            <a:chOff x="14495238" y="6163388"/>
            <a:chExt cx="2380952" cy="2968686"/>
          </a:xfrm>
        </p:grpSpPr>
        <p:pic>
          <p:nvPicPr>
            <p:cNvPr id="270" name="Object 269"/>
            <p:cNvPicPr>
              <a:picLocks noChangeAspect="1"/>
            </p:cNvPicPr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14495238" y="6163388"/>
              <a:ext cx="2380952" cy="2968686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5287428" y="5666750"/>
            <a:ext cx="799686" cy="155495"/>
            <a:chOff x="15287428" y="5666750"/>
            <a:chExt cx="799686" cy="155495"/>
          </a:xfrm>
        </p:grpSpPr>
        <p:pic>
          <p:nvPicPr>
            <p:cNvPr id="273" name="Object 272"/>
            <p:cNvPicPr>
              <a:picLocks noChangeAspect="1"/>
            </p:cNvPicPr>
            <p:nvPr/>
          </p:nvPicPr>
          <p:blipFill>
            <a:blip r:embed="rId136" cstate="print"/>
            <a:stretch>
              <a:fillRect/>
            </a:stretch>
          </p:blipFill>
          <p:spPr>
            <a:xfrm rot="5400000">
              <a:off x="15287428" y="5666750"/>
              <a:ext cx="799686" cy="155495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>
            <a:off x="6271511" y="3830241"/>
            <a:ext cx="285615" cy="40941"/>
            <a:chOff x="6271511" y="3830241"/>
            <a:chExt cx="285615" cy="40941"/>
          </a:xfrm>
        </p:grpSpPr>
        <p:pic>
          <p:nvPicPr>
            <p:cNvPr id="276" name="Object 275"/>
            <p:cNvPicPr>
              <a:picLocks noChangeAspect="1"/>
            </p:cNvPicPr>
            <p:nvPr/>
          </p:nvPicPr>
          <p:blipFill>
            <a:blip r:embed="rId137" cstate="print"/>
            <a:stretch>
              <a:fillRect/>
            </a:stretch>
          </p:blipFill>
          <p:spPr>
            <a:xfrm rot="10800000">
              <a:off x="6271511" y="3830241"/>
              <a:ext cx="285615" cy="40941"/>
            </a:xfrm>
            <a:prstGeom prst="rect">
              <a:avLst/>
            </a:prstGeom>
          </p:spPr>
        </p:pic>
      </p:grpSp>
      <p:grpSp>
        <p:nvGrpSpPr>
          <p:cNvPr id="1071" name="그룹 1071"/>
          <p:cNvGrpSpPr/>
          <p:nvPr/>
        </p:nvGrpSpPr>
        <p:grpSpPr>
          <a:xfrm>
            <a:off x="10235521" y="3830241"/>
            <a:ext cx="266574" cy="40941"/>
            <a:chOff x="10235521" y="3830241"/>
            <a:chExt cx="266574" cy="40941"/>
          </a:xfrm>
        </p:grpSpPr>
        <p:pic>
          <p:nvPicPr>
            <p:cNvPr id="279" name="Object 278"/>
            <p:cNvPicPr>
              <a:picLocks noChangeAspect="1"/>
            </p:cNvPicPr>
            <p:nvPr/>
          </p:nvPicPr>
          <p:blipFill>
            <a:blip r:embed="rId138" cstate="print"/>
            <a:stretch>
              <a:fillRect/>
            </a:stretch>
          </p:blipFill>
          <p:spPr>
            <a:xfrm rot="10800000">
              <a:off x="10235521" y="3830241"/>
              <a:ext cx="266574" cy="40941"/>
            </a:xfrm>
            <a:prstGeom prst="rect">
              <a:avLst/>
            </a:prstGeom>
          </p:spPr>
        </p:pic>
      </p:grpSp>
      <p:grpSp>
        <p:nvGrpSpPr>
          <p:cNvPr id="1072" name="그룹 1072"/>
          <p:cNvGrpSpPr/>
          <p:nvPr/>
        </p:nvGrpSpPr>
        <p:grpSpPr>
          <a:xfrm>
            <a:off x="6289747" y="7684193"/>
            <a:ext cx="287014" cy="41141"/>
            <a:chOff x="6289747" y="7684193"/>
            <a:chExt cx="287014" cy="41141"/>
          </a:xfrm>
        </p:grpSpPr>
        <p:pic>
          <p:nvPicPr>
            <p:cNvPr id="282" name="Object 281"/>
            <p:cNvPicPr>
              <a:picLocks noChangeAspect="1"/>
            </p:cNvPicPr>
            <p:nvPr/>
          </p:nvPicPr>
          <p:blipFill>
            <a:blip r:embed="rId139" cstate="print"/>
            <a:stretch>
              <a:fillRect/>
            </a:stretch>
          </p:blipFill>
          <p:spPr>
            <a:xfrm rot="10800000">
              <a:off x="6289747" y="7684193"/>
              <a:ext cx="287014" cy="41141"/>
            </a:xfrm>
            <a:prstGeom prst="rect">
              <a:avLst/>
            </a:prstGeom>
          </p:spPr>
        </p:pic>
      </p:grpSp>
      <p:grpSp>
        <p:nvGrpSpPr>
          <p:cNvPr id="1073" name="그룹 1073"/>
          <p:cNvGrpSpPr/>
          <p:nvPr/>
        </p:nvGrpSpPr>
        <p:grpSpPr>
          <a:xfrm>
            <a:off x="10273179" y="7684193"/>
            <a:ext cx="267880" cy="41141"/>
            <a:chOff x="10273179" y="7684193"/>
            <a:chExt cx="267880" cy="41141"/>
          </a:xfrm>
        </p:grpSpPr>
        <p:pic>
          <p:nvPicPr>
            <p:cNvPr id="285" name="Object 284"/>
            <p:cNvPicPr>
              <a:picLocks noChangeAspect="1"/>
            </p:cNvPicPr>
            <p:nvPr/>
          </p:nvPicPr>
          <p:blipFill>
            <a:blip r:embed="rId140" cstate="print"/>
            <a:stretch>
              <a:fillRect/>
            </a:stretch>
          </p:blipFill>
          <p:spPr>
            <a:xfrm rot="10800000">
              <a:off x="10273179" y="7684193"/>
              <a:ext cx="267880" cy="41141"/>
            </a:xfrm>
            <a:prstGeom prst="rect">
              <a:avLst/>
            </a:prstGeom>
          </p:spPr>
        </p:pic>
      </p:grpSp>
      <p:grpSp>
        <p:nvGrpSpPr>
          <p:cNvPr id="1074" name="그룹 1074"/>
          <p:cNvGrpSpPr/>
          <p:nvPr/>
        </p:nvGrpSpPr>
        <p:grpSpPr>
          <a:xfrm>
            <a:off x="8353439" y="7051190"/>
            <a:ext cx="4237161" cy="107143"/>
            <a:chOff x="8353439" y="7051190"/>
            <a:chExt cx="4237161" cy="107143"/>
          </a:xfrm>
        </p:grpSpPr>
        <p:pic>
          <p:nvPicPr>
            <p:cNvPr id="288" name="Object 287"/>
            <p:cNvPicPr>
              <a:picLocks noChangeAspect="1"/>
            </p:cNvPicPr>
            <p:nvPr/>
          </p:nvPicPr>
          <p:blipFill>
            <a:blip r:embed="rId141" cstate="print"/>
            <a:stretch>
              <a:fillRect/>
            </a:stretch>
          </p:blipFill>
          <p:spPr>
            <a:xfrm rot="-3240000">
              <a:off x="8353439" y="7051190"/>
              <a:ext cx="4237161" cy="107143"/>
            </a:xfrm>
            <a:prstGeom prst="rect">
              <a:avLst/>
            </a:prstGeom>
          </p:spPr>
        </p:pic>
      </p:grpSp>
      <p:pic>
        <p:nvPicPr>
          <p:cNvPr id="290" name="Object 289"/>
          <p:cNvPicPr>
            <a:picLocks noChangeAspect="1"/>
          </p:cNvPicPr>
          <p:nvPr/>
        </p:nvPicPr>
        <p:blipFill>
          <a:blip r:embed="rId142" cstate="print"/>
          <a:stretch>
            <a:fillRect/>
          </a:stretch>
        </p:blipFill>
        <p:spPr>
          <a:xfrm>
            <a:off x="1002868" y="1751154"/>
            <a:ext cx="6519108" cy="527975"/>
          </a:xfrm>
          <a:prstGeom prst="rect">
            <a:avLst/>
          </a:prstGeom>
        </p:spPr>
      </p:pic>
      <p:pic>
        <p:nvPicPr>
          <p:cNvPr id="291" name="Object 290"/>
          <p:cNvPicPr>
            <a:picLocks noChangeAspect="1"/>
          </p:cNvPicPr>
          <p:nvPr/>
        </p:nvPicPr>
        <p:blipFill>
          <a:blip r:embed="rId143" cstate="print"/>
          <a:stretch>
            <a:fillRect/>
          </a:stretch>
        </p:blipFill>
        <p:spPr>
          <a:xfrm>
            <a:off x="-1032313" y="3465573"/>
            <a:ext cx="4410141" cy="1129108"/>
          </a:xfrm>
          <a:prstGeom prst="rect">
            <a:avLst/>
          </a:prstGeom>
        </p:spPr>
      </p:pic>
      <p:pic>
        <p:nvPicPr>
          <p:cNvPr id="292" name="Object 291"/>
          <p:cNvPicPr>
            <a:picLocks noChangeAspect="1"/>
          </p:cNvPicPr>
          <p:nvPr/>
        </p:nvPicPr>
        <p:blipFill>
          <a:blip r:embed="rId144" cstate="print"/>
          <a:stretch>
            <a:fillRect/>
          </a:stretch>
        </p:blipFill>
        <p:spPr>
          <a:xfrm>
            <a:off x="-168517" y="7359057"/>
            <a:ext cx="3114579" cy="1129108"/>
          </a:xfrm>
          <a:prstGeom prst="rect">
            <a:avLst/>
          </a:prstGeom>
        </p:spPr>
      </p:pic>
      <p:grpSp>
        <p:nvGrpSpPr>
          <p:cNvPr id="1075" name="그룹 1075"/>
          <p:cNvGrpSpPr/>
          <p:nvPr/>
        </p:nvGrpSpPr>
        <p:grpSpPr>
          <a:xfrm>
            <a:off x="336269" y="5802028"/>
            <a:ext cx="2407387" cy="198080"/>
            <a:chOff x="336269" y="5802028"/>
            <a:chExt cx="2407387" cy="198080"/>
          </a:xfrm>
        </p:grpSpPr>
        <p:pic>
          <p:nvPicPr>
            <p:cNvPr id="294" name="Object 293"/>
            <p:cNvPicPr>
              <a:picLocks noChangeAspect="1"/>
            </p:cNvPicPr>
            <p:nvPr/>
          </p:nvPicPr>
          <p:blipFill>
            <a:blip r:embed="rId145" cstate="print"/>
            <a:stretch>
              <a:fillRect/>
            </a:stretch>
          </p:blipFill>
          <p:spPr>
            <a:xfrm rot="5400000">
              <a:off x="336269" y="5802028"/>
              <a:ext cx="2407387" cy="198080"/>
            </a:xfrm>
            <a:prstGeom prst="rect">
              <a:avLst/>
            </a:prstGeom>
          </p:spPr>
        </p:pic>
      </p:grpSp>
      <p:pic>
        <p:nvPicPr>
          <p:cNvPr id="296" name="Object 295"/>
          <p:cNvPicPr>
            <a:picLocks noChangeAspect="1"/>
          </p:cNvPicPr>
          <p:nvPr/>
        </p:nvPicPr>
        <p:blipFill>
          <a:blip r:embed="rId146" cstate="print"/>
          <a:stretch>
            <a:fillRect/>
          </a:stretch>
        </p:blipFill>
        <p:spPr>
          <a:xfrm>
            <a:off x="336057" y="5520225"/>
            <a:ext cx="2308344" cy="654382"/>
          </a:xfrm>
          <a:prstGeom prst="rect">
            <a:avLst/>
          </a:prstGeom>
        </p:spPr>
      </p:pic>
      <p:grpSp>
        <p:nvGrpSpPr>
          <p:cNvPr id="1076" name="그룹 1076"/>
          <p:cNvGrpSpPr/>
          <p:nvPr/>
        </p:nvGrpSpPr>
        <p:grpSpPr>
          <a:xfrm>
            <a:off x="4721915" y="8238578"/>
            <a:ext cx="387672" cy="380444"/>
            <a:chOff x="4721915" y="8238578"/>
            <a:chExt cx="387672" cy="380444"/>
          </a:xfrm>
        </p:grpSpPr>
        <p:pic>
          <p:nvPicPr>
            <p:cNvPr id="298" name="Object 297"/>
            <p:cNvPicPr>
              <a:picLocks noChangeAspect="1"/>
            </p:cNvPicPr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721915" y="8238578"/>
              <a:ext cx="387672" cy="380444"/>
            </a:xfrm>
            <a:prstGeom prst="rect">
              <a:avLst/>
            </a:prstGeom>
          </p:spPr>
        </p:pic>
      </p:grpSp>
      <p:pic>
        <p:nvPicPr>
          <p:cNvPr id="300" name="Object 299"/>
          <p:cNvPicPr>
            <a:picLocks noChangeAspect="1"/>
          </p:cNvPicPr>
          <p:nvPr/>
        </p:nvPicPr>
        <p:blipFill>
          <a:blip r:embed="rId148" cstate="print"/>
          <a:stretch>
            <a:fillRect/>
          </a:stretch>
        </p:blipFill>
        <p:spPr>
          <a:xfrm>
            <a:off x="4531470" y="8155946"/>
            <a:ext cx="750933" cy="593350"/>
          </a:xfrm>
          <a:prstGeom prst="rect">
            <a:avLst/>
          </a:prstGeom>
        </p:spPr>
      </p:pic>
      <p:grpSp>
        <p:nvGrpSpPr>
          <p:cNvPr id="1077" name="그룹 1077"/>
          <p:cNvGrpSpPr/>
          <p:nvPr/>
        </p:nvGrpSpPr>
        <p:grpSpPr>
          <a:xfrm>
            <a:off x="12748720" y="8372583"/>
            <a:ext cx="349795" cy="343273"/>
            <a:chOff x="12748720" y="8372583"/>
            <a:chExt cx="349795" cy="343273"/>
          </a:xfrm>
        </p:grpSpPr>
        <p:pic>
          <p:nvPicPr>
            <p:cNvPr id="302" name="Object 301"/>
            <p:cNvPicPr>
              <a:picLocks noChangeAspect="1"/>
            </p:cNvPicPr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2748720" y="8372583"/>
              <a:ext cx="349795" cy="343273"/>
            </a:xfrm>
            <a:prstGeom prst="rect">
              <a:avLst/>
            </a:prstGeom>
          </p:spPr>
        </p:pic>
      </p:grpSp>
      <p:pic>
        <p:nvPicPr>
          <p:cNvPr id="304" name="Object 303"/>
          <p:cNvPicPr>
            <a:picLocks noChangeAspect="1"/>
          </p:cNvPicPr>
          <p:nvPr/>
        </p:nvPicPr>
        <p:blipFill>
          <a:blip r:embed="rId150" cstate="print"/>
          <a:stretch>
            <a:fillRect/>
          </a:stretch>
        </p:blipFill>
        <p:spPr>
          <a:xfrm>
            <a:off x="12612837" y="8303380"/>
            <a:ext cx="642124" cy="524653"/>
          </a:xfrm>
          <a:prstGeom prst="rect">
            <a:avLst/>
          </a:prstGeom>
        </p:spPr>
      </p:pic>
      <p:pic>
        <p:nvPicPr>
          <p:cNvPr id="305" name="Object 304"/>
          <p:cNvPicPr>
            <a:picLocks noChangeAspect="1"/>
          </p:cNvPicPr>
          <p:nvPr/>
        </p:nvPicPr>
        <p:blipFill>
          <a:blip r:embed="rId151" cstate="print"/>
          <a:stretch>
            <a:fillRect/>
          </a:stretch>
        </p:blipFill>
        <p:spPr>
          <a:xfrm>
            <a:off x="14333115" y="7068182"/>
            <a:ext cx="2616016" cy="960492"/>
          </a:xfrm>
          <a:prstGeom prst="rect">
            <a:avLst/>
          </a:prstGeom>
        </p:spPr>
      </p:pic>
      <p:pic>
        <p:nvPicPr>
          <p:cNvPr id="306" name="Object 305"/>
          <p:cNvPicPr>
            <a:picLocks noChangeAspect="1"/>
          </p:cNvPicPr>
          <p:nvPr/>
        </p:nvPicPr>
        <p:blipFill>
          <a:blip r:embed="rId152" cstate="print"/>
          <a:stretch>
            <a:fillRect/>
          </a:stretch>
        </p:blipFill>
        <p:spPr>
          <a:xfrm>
            <a:off x="14028363" y="7877706"/>
            <a:ext cx="2895311" cy="608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0479" y="8442977"/>
            <a:ext cx="5439955" cy="4409283"/>
            <a:chOff x="5340479" y="8442977"/>
            <a:chExt cx="5439955" cy="440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0479" y="8442977"/>
              <a:ext cx="5439955" cy="44092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51000" y="-2309824"/>
            <a:ext cx="10109126" cy="13520327"/>
            <a:chOff x="-1351000" y="-2309824"/>
            <a:chExt cx="10109126" cy="135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0340000">
              <a:off x="-5857071" y="-9824922"/>
              <a:ext cx="20218251" cy="270406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0340000">
              <a:off x="-1351000" y="-2309824"/>
              <a:ext cx="10109126" cy="135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068" y="1386200"/>
            <a:ext cx="3393340" cy="2750427"/>
            <a:chOff x="15132068" y="1386200"/>
            <a:chExt cx="3393340" cy="27504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2068" y="1386200"/>
              <a:ext cx="3393340" cy="27504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118" y="4328422"/>
            <a:ext cx="5883852" cy="21174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762" y="-614440"/>
            <a:ext cx="5047071" cy="6982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36733" y="2424731"/>
            <a:ext cx="6018247" cy="6018247"/>
            <a:chOff x="10336733" y="2424731"/>
            <a:chExt cx="6018247" cy="6018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6733" y="2424731"/>
              <a:ext cx="6018247" cy="6018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51" y="313769"/>
            <a:ext cx="14749794" cy="16633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50538" y="2945643"/>
            <a:ext cx="2236240" cy="5617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74318" y="3806387"/>
            <a:ext cx="409222" cy="409222"/>
            <a:chOff x="3574318" y="3806387"/>
            <a:chExt cx="409222" cy="4092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74318" y="3806387"/>
              <a:ext cx="409222" cy="4092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8142" y="2369570"/>
            <a:ext cx="4622075" cy="6463995"/>
            <a:chOff x="1618142" y="2369570"/>
            <a:chExt cx="4622075" cy="64639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7941" y="-695893"/>
              <a:ext cx="9244150" cy="1292799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8142" y="2369570"/>
              <a:ext cx="4622075" cy="64639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2926" y="5184925"/>
            <a:ext cx="3485024" cy="6703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73228" y="3119095"/>
            <a:ext cx="1922219" cy="1922219"/>
            <a:chOff x="2973228" y="3119095"/>
            <a:chExt cx="1922219" cy="19222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73228" y="3119095"/>
              <a:ext cx="1922219" cy="19222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78183" y="2369570"/>
            <a:ext cx="1312309" cy="546796"/>
            <a:chOff x="3278183" y="2369570"/>
            <a:chExt cx="1312309" cy="5467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3278183" y="2369570"/>
              <a:ext cx="1312309" cy="5467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96350" y="2374379"/>
            <a:ext cx="868216" cy="55196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68378" y="2945643"/>
            <a:ext cx="2236240" cy="56177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835982" y="2369570"/>
            <a:ext cx="4622075" cy="6463995"/>
            <a:chOff x="6835982" y="2369570"/>
            <a:chExt cx="4622075" cy="64639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09899" y="-695893"/>
              <a:ext cx="9244150" cy="1292799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35982" y="2369570"/>
              <a:ext cx="4622075" cy="6463995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309466" y="5184925"/>
            <a:ext cx="3446348" cy="67033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191068" y="3119095"/>
            <a:ext cx="1922219" cy="1922219"/>
            <a:chOff x="8191068" y="3119095"/>
            <a:chExt cx="1922219" cy="192221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91068" y="3119095"/>
              <a:ext cx="1922219" cy="19222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496023" y="2369570"/>
            <a:ext cx="1312309" cy="546796"/>
            <a:chOff x="8496023" y="2369570"/>
            <a:chExt cx="1312309" cy="5467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8496023" y="2369570"/>
              <a:ext cx="1312309" cy="546796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35133" y="2374377"/>
            <a:ext cx="870054" cy="55196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77893" y="2945643"/>
            <a:ext cx="2236240" cy="56177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035376" y="2369570"/>
            <a:ext cx="4632196" cy="6463995"/>
            <a:chOff x="12035376" y="2369570"/>
            <a:chExt cx="4632196" cy="646399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04638" y="-695529"/>
              <a:ext cx="9264392" cy="12927990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35376" y="2369570"/>
              <a:ext cx="4632196" cy="646399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655684" y="5184922"/>
            <a:ext cx="3327681" cy="66191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400583" y="3119095"/>
            <a:ext cx="1922219" cy="1922219"/>
            <a:chOff x="13400583" y="3119095"/>
            <a:chExt cx="1922219" cy="192221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400583" y="3119095"/>
              <a:ext cx="1922219" cy="19222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05538" y="2369570"/>
            <a:ext cx="1312309" cy="546796"/>
            <a:chOff x="13705538" y="2369570"/>
            <a:chExt cx="1312309" cy="5467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13705538" y="2369570"/>
              <a:ext cx="1312309" cy="5467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945349" y="2374377"/>
            <a:ext cx="867996" cy="55196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3555803" y="3625101"/>
            <a:ext cx="910207" cy="910207"/>
            <a:chOff x="3555803" y="3625101"/>
            <a:chExt cx="910207" cy="91020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55803" y="3625101"/>
              <a:ext cx="910207" cy="9102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730521" y="3687075"/>
            <a:ext cx="832997" cy="832997"/>
            <a:chOff x="8730521" y="3687075"/>
            <a:chExt cx="832997" cy="83299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730521" y="3687075"/>
              <a:ext cx="832997" cy="83299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83953" y="3586171"/>
            <a:ext cx="979259" cy="979259"/>
            <a:chOff x="13883953" y="3586171"/>
            <a:chExt cx="979259" cy="97925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883953" y="3586171"/>
              <a:ext cx="979259" cy="97925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118102" y="7102657"/>
            <a:ext cx="3795597" cy="20829"/>
            <a:chOff x="2118102" y="7102657"/>
            <a:chExt cx="3795597" cy="2082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118102" y="7102657"/>
              <a:ext cx="3795597" cy="2082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249221" y="7123486"/>
            <a:ext cx="3795597" cy="20829"/>
            <a:chOff x="7249221" y="7123486"/>
            <a:chExt cx="3795597" cy="2082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49221" y="7123486"/>
              <a:ext cx="3795597" cy="2082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453676" y="7123486"/>
            <a:ext cx="3795597" cy="20829"/>
            <a:chOff x="12453676" y="7123486"/>
            <a:chExt cx="3795597" cy="2082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53676" y="7123486"/>
              <a:ext cx="3795597" cy="208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038908" y="5675965"/>
            <a:ext cx="4020720" cy="1341767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6999961" y="5851695"/>
            <a:ext cx="4370405" cy="985634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2223394" y="5851695"/>
            <a:ext cx="4272958" cy="985634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986832" y="7262908"/>
            <a:ext cx="3963977" cy="1341767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468242" y="7284718"/>
            <a:ext cx="3813053" cy="134176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7386603" y="7260499"/>
            <a:ext cx="3597672" cy="134176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02625" y="230836"/>
            <a:ext cx="15125489" cy="17559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59486" y="2284919"/>
            <a:ext cx="11552876" cy="1907606"/>
            <a:chOff x="3059486" y="2284919"/>
            <a:chExt cx="11552876" cy="19076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592440" y="1455629"/>
              <a:ext cx="23105752" cy="381521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59486" y="2284919"/>
              <a:ext cx="11552876" cy="19076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59486" y="4631896"/>
            <a:ext cx="11552876" cy="1907606"/>
            <a:chOff x="3059486" y="4631896"/>
            <a:chExt cx="11552876" cy="19076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592440" y="3802606"/>
              <a:ext cx="23105752" cy="381521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9486" y="4631896"/>
              <a:ext cx="11552876" cy="19076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9486" y="6970900"/>
            <a:ext cx="11552876" cy="1907606"/>
            <a:chOff x="3059486" y="6970900"/>
            <a:chExt cx="11552876" cy="19076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592440" y="6141609"/>
              <a:ext cx="23105752" cy="3815212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9486" y="6970900"/>
              <a:ext cx="11552876" cy="19076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95120" y="5575285"/>
            <a:ext cx="1142857" cy="20829"/>
            <a:chOff x="6595120" y="5575285"/>
            <a:chExt cx="1142857" cy="2082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595120" y="5575285"/>
              <a:ext cx="1142857" cy="208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95120" y="7908097"/>
            <a:ext cx="1142857" cy="20829"/>
            <a:chOff x="6595120" y="7908097"/>
            <a:chExt cx="1142857" cy="208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595120" y="7908097"/>
              <a:ext cx="1142857" cy="208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595120" y="3195579"/>
            <a:ext cx="1142857" cy="20829"/>
            <a:chOff x="6595120" y="3195579"/>
            <a:chExt cx="1142857" cy="208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6595120" y="3195579"/>
              <a:ext cx="1142857" cy="2082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47873" y="2768443"/>
            <a:ext cx="3259589" cy="109899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928425" y="2748604"/>
            <a:ext cx="5922707" cy="103405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35587" y="5170457"/>
            <a:ext cx="2761827" cy="109899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11005" y="5187885"/>
            <a:ext cx="12073346" cy="103405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320777" y="7509201"/>
            <a:ext cx="3713942" cy="98896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535512" y="7297719"/>
            <a:ext cx="8005089" cy="13799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3806" y="313769"/>
            <a:ext cx="15029241" cy="16633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4956" y="2299607"/>
            <a:ext cx="15758880" cy="682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0479" y="8442977"/>
            <a:ext cx="5439955" cy="4409283"/>
            <a:chOff x="5340479" y="8442977"/>
            <a:chExt cx="5439955" cy="440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0479" y="8442977"/>
              <a:ext cx="5439955" cy="44092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51000" y="-2309824"/>
            <a:ext cx="10109126" cy="13520327"/>
            <a:chOff x="-1351000" y="-2309824"/>
            <a:chExt cx="10109126" cy="135203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0340000">
              <a:off x="-5857071" y="-9824922"/>
              <a:ext cx="20218251" cy="270406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0340000">
              <a:off x="-1351000" y="-2309824"/>
              <a:ext cx="10109126" cy="135203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068" y="1386200"/>
            <a:ext cx="3393340" cy="2750427"/>
            <a:chOff x="15132068" y="1386200"/>
            <a:chExt cx="3393340" cy="27504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32068" y="1386200"/>
              <a:ext cx="3393340" cy="27504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403" y="4240937"/>
            <a:ext cx="4608270" cy="219970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000" y="-614440"/>
            <a:ext cx="4481748" cy="6982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91129" y="2226433"/>
            <a:ext cx="6216544" cy="6216544"/>
            <a:chOff x="10291129" y="2226433"/>
            <a:chExt cx="6216544" cy="62165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91129" y="2226433"/>
              <a:ext cx="6216544" cy="6216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1779" y="2342587"/>
            <a:ext cx="9646861" cy="3880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0062" y="1813842"/>
            <a:ext cx="7128430" cy="12935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02433" y="5259937"/>
            <a:ext cx="2680848" cy="2172926"/>
            <a:chOff x="7802433" y="5259937"/>
            <a:chExt cx="2680848" cy="21729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2433" y="5259937"/>
              <a:ext cx="2680848" cy="2172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91031" y="519345"/>
            <a:ext cx="3625295" cy="2938435"/>
            <a:chOff x="13591031" y="519345"/>
            <a:chExt cx="3625295" cy="29384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91031" y="519345"/>
              <a:ext cx="3625295" cy="29384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5145" y="8929075"/>
            <a:ext cx="5271050" cy="616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75337" y="2445735"/>
            <a:ext cx="5314151" cy="3585452"/>
            <a:chOff x="10875337" y="2445735"/>
            <a:chExt cx="5314151" cy="3585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5337" y="2445735"/>
              <a:ext cx="5314151" cy="3585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74708" y="6181026"/>
            <a:ext cx="7575901" cy="2067250"/>
            <a:chOff x="9674708" y="6181026"/>
            <a:chExt cx="7575901" cy="206725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74708" y="6181026"/>
              <a:ext cx="7575901" cy="20672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6998" y="6181026"/>
            <a:ext cx="7575901" cy="2067250"/>
            <a:chOff x="1046998" y="6181026"/>
            <a:chExt cx="7575901" cy="20672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998" y="6181026"/>
              <a:ext cx="7575901" cy="2067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82939" y="2630673"/>
            <a:ext cx="5410725" cy="2433079"/>
            <a:chOff x="2082939" y="2630673"/>
            <a:chExt cx="5410725" cy="24330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2939" y="2630673"/>
              <a:ext cx="5410725" cy="228074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8837" y="4859296"/>
              <a:ext cx="855652" cy="260529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1967" y="4866540"/>
              <a:ext cx="840985" cy="2605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9576" y="4873789"/>
              <a:ext cx="837947" cy="26052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23612" y="4866540"/>
              <a:ext cx="837318" cy="2605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330417" y="2042831"/>
            <a:ext cx="8820857" cy="5536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13079" y="2023783"/>
            <a:ext cx="9017933" cy="5536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98688" y="8457696"/>
            <a:ext cx="12635705" cy="76178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103055" y="6445240"/>
            <a:ext cx="6981850" cy="16759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44723" y="6388526"/>
            <a:ext cx="6747291" cy="169384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1382993" y="8454161"/>
            <a:ext cx="10670354" cy="80418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894406" y="8664115"/>
            <a:ext cx="761905" cy="235714"/>
            <a:chOff x="1894406" y="8664115"/>
            <a:chExt cx="761905" cy="23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94406" y="8664115"/>
              <a:ext cx="761905" cy="23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93756" y="8653628"/>
            <a:ext cx="761905" cy="235714"/>
            <a:chOff x="10093756" y="8653628"/>
            <a:chExt cx="761905" cy="23571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93756" y="8653628"/>
              <a:ext cx="761905" cy="23571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13175" y="313769"/>
            <a:ext cx="9425270" cy="166336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6397992" y="5303571"/>
            <a:ext cx="5511159" cy="21429"/>
            <a:chOff x="6397992" y="5303571"/>
            <a:chExt cx="5511159" cy="2142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6397992" y="5303571"/>
              <a:ext cx="5511159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310214" y="4941681"/>
            <a:ext cx="12290326" cy="12899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5609" y="2107865"/>
            <a:ext cx="4929702" cy="4729843"/>
            <a:chOff x="3035609" y="2107865"/>
            <a:chExt cx="4929702" cy="47298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035609" y="2107865"/>
              <a:ext cx="4929702" cy="4729843"/>
              <a:chOff x="3035609" y="2107865"/>
              <a:chExt cx="4929702" cy="472984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3154534" y="2107865"/>
                <a:ext cx="4729843" cy="4729843"/>
                <a:chOff x="3154534" y="2107865"/>
                <a:chExt cx="4729843" cy="4729843"/>
              </a:xfrm>
            </p:grpSpPr>
            <p:grpSp>
              <p:nvGrpSpPr>
                <p:cNvPr id="1004" name="그룹 1004"/>
                <p:cNvGrpSpPr/>
                <p:nvPr/>
              </p:nvGrpSpPr>
              <p:grpSpPr>
                <a:xfrm>
                  <a:off x="3154534" y="2107865"/>
                  <a:ext cx="4729843" cy="4729843"/>
                  <a:chOff x="3154534" y="2107865"/>
                  <a:chExt cx="4729843" cy="4729843"/>
                </a:xfrm>
              </p:grpSpPr>
              <p:pic>
                <p:nvPicPr>
                  <p:cNvPr id="6" name="Object 5"/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>
                    <a:off x="3154534" y="2107865"/>
                    <a:ext cx="4729843" cy="47298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5" name="그룹 1005"/>
                <p:cNvGrpSpPr/>
                <p:nvPr/>
              </p:nvGrpSpPr>
              <p:grpSpPr>
                <a:xfrm>
                  <a:off x="4165042" y="2266227"/>
                  <a:ext cx="2208333" cy="1104167"/>
                  <a:chOff x="4165042" y="2266227"/>
                  <a:chExt cx="2208333" cy="1104167"/>
                </a:xfrm>
              </p:grpSpPr>
              <p:pic>
                <p:nvPicPr>
                  <p:cNvPr id="9" name="Object 8"/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4165042" y="2266227"/>
                    <a:ext cx="2208333" cy="110416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06" name="그룹 1006"/>
              <p:cNvGrpSpPr/>
              <p:nvPr/>
            </p:nvGrpSpPr>
            <p:grpSpPr>
              <a:xfrm>
                <a:off x="3035609" y="3314897"/>
                <a:ext cx="4929702" cy="3192317"/>
                <a:chOff x="3035609" y="3314897"/>
                <a:chExt cx="4929702" cy="3192317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3035609" y="3314897"/>
                  <a:ext cx="4929702" cy="31923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4608782" y="3970984"/>
              <a:ext cx="536503" cy="536503"/>
              <a:chOff x="4608782" y="3970984"/>
              <a:chExt cx="536503" cy="53650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608782" y="3970984"/>
                <a:ext cx="536503" cy="536503"/>
                <a:chOff x="4608782" y="3970984"/>
                <a:chExt cx="536503" cy="53650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4608782" y="3970984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650015" y="3785702"/>
                <a:ext cx="646883" cy="96315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5875957" y="3970984"/>
              <a:ext cx="536503" cy="536503"/>
              <a:chOff x="5875957" y="3970984"/>
              <a:chExt cx="536503" cy="536503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875957" y="3970984"/>
                <a:ext cx="536503" cy="536503"/>
                <a:chOff x="5875957" y="3970984"/>
                <a:chExt cx="536503" cy="53650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5875957" y="3970984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34536" y="3803060"/>
                <a:ext cx="646883" cy="96313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270052" y="4867130"/>
              <a:ext cx="536503" cy="536503"/>
              <a:chOff x="5270052" y="4867130"/>
              <a:chExt cx="536503" cy="536503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270052" y="4867130"/>
                <a:ext cx="536503" cy="536503"/>
                <a:chOff x="5270052" y="4867130"/>
                <a:chExt cx="536503" cy="53650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5270052" y="4867130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304345" y="4702099"/>
                <a:ext cx="675454" cy="97265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875957" y="4867130"/>
              <a:ext cx="536503" cy="536503"/>
              <a:chOff x="5875957" y="4867130"/>
              <a:chExt cx="536503" cy="536503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875957" y="4867130"/>
                <a:ext cx="536503" cy="536503"/>
                <a:chOff x="5875957" y="4867130"/>
                <a:chExt cx="536503" cy="536503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5875957" y="4867130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929331" y="4702677"/>
                <a:ext cx="665930" cy="96313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175877" y="4867130"/>
              <a:ext cx="536503" cy="536503"/>
              <a:chOff x="7175877" y="4867130"/>
              <a:chExt cx="536503" cy="536503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175877" y="4867130"/>
                <a:ext cx="536503" cy="536503"/>
                <a:chOff x="7175877" y="4867130"/>
                <a:chExt cx="536503" cy="536503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175877" y="4867130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25787" y="4699207"/>
                <a:ext cx="627835" cy="9631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6551352" y="5403633"/>
              <a:ext cx="536503" cy="536503"/>
              <a:chOff x="6551352" y="5403633"/>
              <a:chExt cx="536503" cy="536503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6551352" y="5403633"/>
                <a:ext cx="536503" cy="536503"/>
                <a:chOff x="6551352" y="5403633"/>
                <a:chExt cx="536503" cy="536503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551352" y="5403633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617094" y="5248777"/>
                <a:ext cx="618311" cy="96313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0003273" y="2107865"/>
            <a:ext cx="4929702" cy="4729843"/>
            <a:chOff x="10003273" y="2107865"/>
            <a:chExt cx="4929702" cy="4729843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0003273" y="2107865"/>
              <a:ext cx="4929702" cy="4729843"/>
              <a:chOff x="10003273" y="2107865"/>
              <a:chExt cx="4929702" cy="4729843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0122198" y="2107865"/>
                <a:ext cx="4729843" cy="4729843"/>
                <a:chOff x="10122198" y="2107865"/>
                <a:chExt cx="4729843" cy="4729843"/>
              </a:xfrm>
            </p:grpSpPr>
            <p:grpSp>
              <p:nvGrpSpPr>
                <p:cNvPr id="1022" name="그룹 1022"/>
                <p:cNvGrpSpPr/>
                <p:nvPr/>
              </p:nvGrpSpPr>
              <p:grpSpPr>
                <a:xfrm>
                  <a:off x="10122198" y="2107865"/>
                  <a:ext cx="4729843" cy="4729843"/>
                  <a:chOff x="10122198" y="2107865"/>
                  <a:chExt cx="4729843" cy="4729843"/>
                </a:xfrm>
              </p:grpSpPr>
              <p:pic>
                <p:nvPicPr>
                  <p:cNvPr id="57" name="Object 56"/>
                  <p:cNvPicPr>
                    <a:picLocks noChangeAspect="1"/>
                  </p:cNvPicPr>
                  <p:nvPr/>
                </p:nvPicPr>
                <p:blipFill>
                  <a:blip r:embed="rId17" cstate="print"/>
                  <a:stretch>
                    <a:fillRect/>
                  </a:stretch>
                </p:blipFill>
                <p:spPr>
                  <a:xfrm>
                    <a:off x="10122198" y="2107865"/>
                    <a:ext cx="4729843" cy="472984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3" name="그룹 1023"/>
                <p:cNvGrpSpPr/>
                <p:nvPr/>
              </p:nvGrpSpPr>
              <p:grpSpPr>
                <a:xfrm>
                  <a:off x="11132706" y="2266227"/>
                  <a:ext cx="2208333" cy="1104167"/>
                  <a:chOff x="11132706" y="2266227"/>
                  <a:chExt cx="2208333" cy="1104167"/>
                </a:xfrm>
              </p:grpSpPr>
              <p:pic>
                <p:nvPicPr>
                  <p:cNvPr id="60" name="Object 59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1132706" y="2266227"/>
                    <a:ext cx="2208333" cy="110416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4" name="그룹 1024"/>
              <p:cNvGrpSpPr/>
              <p:nvPr/>
            </p:nvGrpSpPr>
            <p:grpSpPr>
              <a:xfrm>
                <a:off x="10003273" y="3314897"/>
                <a:ext cx="4929702" cy="3192317"/>
                <a:chOff x="10003273" y="3314897"/>
                <a:chExt cx="4929702" cy="3192317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0003273" y="3314897"/>
                  <a:ext cx="4929702" cy="319231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5" name="그룹 1025"/>
            <p:cNvGrpSpPr/>
            <p:nvPr/>
          </p:nvGrpSpPr>
          <p:grpSpPr>
            <a:xfrm>
              <a:off x="10960088" y="5363311"/>
              <a:ext cx="536503" cy="536503"/>
              <a:chOff x="10960088" y="5363311"/>
              <a:chExt cx="536503" cy="536503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10960088" y="5363311"/>
                <a:ext cx="536503" cy="536503"/>
                <a:chOff x="10960088" y="5363311"/>
                <a:chExt cx="536503" cy="536503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960088" y="5363311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001321" y="5178039"/>
                <a:ext cx="646883" cy="963131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0976804" y="3954269"/>
              <a:ext cx="536503" cy="536503"/>
              <a:chOff x="10976804" y="3954269"/>
              <a:chExt cx="536503" cy="536503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10976804" y="3954269"/>
                <a:ext cx="536503" cy="536503"/>
                <a:chOff x="10976804" y="3954269"/>
                <a:chExt cx="536503" cy="536503"/>
              </a:xfrm>
            </p:grpSpPr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0976804" y="3954269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035383" y="3786335"/>
                <a:ext cx="646883" cy="963159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12181887" y="4430725"/>
              <a:ext cx="536503" cy="536503"/>
              <a:chOff x="12181887" y="4430725"/>
              <a:chExt cx="536503" cy="536503"/>
            </a:xfrm>
          </p:grpSpPr>
          <p:grpSp>
            <p:nvGrpSpPr>
              <p:cNvPr id="1030" name="그룹 1030"/>
              <p:cNvGrpSpPr/>
              <p:nvPr/>
            </p:nvGrpSpPr>
            <p:grpSpPr>
              <a:xfrm>
                <a:off x="12181887" y="4430725"/>
                <a:ext cx="536503" cy="536503"/>
                <a:chOff x="12181887" y="4430725"/>
                <a:chExt cx="536503" cy="536503"/>
              </a:xfrm>
            </p:grpSpPr>
            <p:pic>
              <p:nvPicPr>
                <p:cNvPr id="81" name="Object 8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181887" y="4430725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216180" y="4265694"/>
                <a:ext cx="675454" cy="972654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2163267" y="5824759"/>
              <a:ext cx="536503" cy="536503"/>
              <a:chOff x="12163267" y="5824759"/>
              <a:chExt cx="536503" cy="536503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2163267" y="5824759"/>
                <a:ext cx="536503" cy="536503"/>
                <a:chOff x="12163267" y="5824759"/>
                <a:chExt cx="536503" cy="536503"/>
              </a:xfrm>
            </p:grpSpPr>
            <p:pic>
              <p:nvPicPr>
                <p:cNvPr id="87" name="Object 8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2163267" y="5824759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216642" y="5660297"/>
                <a:ext cx="665930" cy="96315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13507877" y="4422050"/>
              <a:ext cx="536503" cy="536503"/>
              <a:chOff x="13507877" y="4422050"/>
              <a:chExt cx="536503" cy="536503"/>
            </a:xfrm>
          </p:grpSpPr>
          <p:grpSp>
            <p:nvGrpSpPr>
              <p:cNvPr id="1034" name="그룹 1034"/>
              <p:cNvGrpSpPr/>
              <p:nvPr/>
            </p:nvGrpSpPr>
            <p:grpSpPr>
              <a:xfrm>
                <a:off x="13507877" y="4422050"/>
                <a:ext cx="536503" cy="536503"/>
                <a:chOff x="13507877" y="4422050"/>
                <a:chExt cx="536503" cy="536503"/>
              </a:xfrm>
            </p:grpSpPr>
            <p:pic>
              <p:nvPicPr>
                <p:cNvPr id="93" name="Object 92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13507877" y="4422050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557787" y="4254117"/>
                <a:ext cx="627835" cy="96315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13516235" y="5385648"/>
              <a:ext cx="536503" cy="536503"/>
              <a:chOff x="13516235" y="5385648"/>
              <a:chExt cx="536503" cy="536503"/>
            </a:xfrm>
          </p:grpSpPr>
          <p:grpSp>
            <p:nvGrpSpPr>
              <p:cNvPr id="1036" name="그룹 1036"/>
              <p:cNvGrpSpPr/>
              <p:nvPr/>
            </p:nvGrpSpPr>
            <p:grpSpPr>
              <a:xfrm>
                <a:off x="13516235" y="5385648"/>
                <a:ext cx="536503" cy="536503"/>
                <a:chOff x="13516235" y="5385648"/>
                <a:chExt cx="536503" cy="536503"/>
              </a:xfrm>
            </p:grpSpPr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516235" y="5385648"/>
                  <a:ext cx="536503" cy="536503"/>
                </a:xfrm>
                <a:prstGeom prst="rect">
                  <a:avLst/>
                </a:prstGeom>
              </p:spPr>
            </p:pic>
          </p:grpSp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581977" y="5230792"/>
                <a:ext cx="618311" cy="963130"/>
              </a:xfrm>
              <a:prstGeom prst="rect">
                <a:avLst/>
              </a:prstGeom>
            </p:spPr>
          </p:pic>
        </p:grpSp>
      </p:grpSp>
      <p:grpSp>
        <p:nvGrpSpPr>
          <p:cNvPr id="1037" name="그룹 1037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07" name="Object 10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2604413" y="230836"/>
            <a:ext cx="10478375" cy="1755900"/>
          </a:xfrm>
          <a:prstGeom prst="rect">
            <a:avLst/>
          </a:prstGeom>
        </p:spPr>
      </p:pic>
      <p:pic>
        <p:nvPicPr>
          <p:cNvPr id="108" name="Object 107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3070791" y="2239368"/>
            <a:ext cx="12095644" cy="846559"/>
          </a:xfrm>
          <a:prstGeom prst="rect">
            <a:avLst/>
          </a:prstGeom>
        </p:spPr>
      </p:pic>
      <p:pic>
        <p:nvPicPr>
          <p:cNvPr id="109" name="Object 10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121288" y="7706854"/>
            <a:ext cx="12605777" cy="1423110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4359619" y="6864879"/>
            <a:ext cx="2446360" cy="586589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7379666" y="6961518"/>
            <a:ext cx="3357392" cy="224356"/>
            <a:chOff x="7379666" y="6961518"/>
            <a:chExt cx="3357392" cy="224356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379666" y="6961518"/>
              <a:ext cx="3357392" cy="224356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631010" y="4477873"/>
            <a:ext cx="778513" cy="778513"/>
            <a:chOff x="8631010" y="4477873"/>
            <a:chExt cx="778513" cy="778513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31010" y="4477873"/>
              <a:ext cx="778513" cy="77851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4033368" y="6837708"/>
            <a:ext cx="2934184" cy="500616"/>
            <a:chOff x="4033368" y="6837708"/>
            <a:chExt cx="2934184" cy="500616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033368" y="6837708"/>
              <a:ext cx="2934184" cy="500616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1001032" y="6837708"/>
            <a:ext cx="2934184" cy="500616"/>
            <a:chOff x="11001032" y="6837708"/>
            <a:chExt cx="2934184" cy="500616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001032" y="6837708"/>
              <a:ext cx="2934184" cy="500616"/>
            </a:xfrm>
            <a:prstGeom prst="rect">
              <a:avLst/>
            </a:prstGeom>
          </p:spPr>
        </p:pic>
      </p:grpSp>
      <p:pic>
        <p:nvPicPr>
          <p:cNvPr id="135" name="Object 13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327279" y="6864879"/>
            <a:ext cx="2447960" cy="5865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697422" y="5485473"/>
            <a:ext cx="5120467" cy="158184"/>
            <a:chOff x="12697422" y="5485473"/>
            <a:chExt cx="5120467" cy="1581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2697422" y="5485473"/>
              <a:ext cx="5120467" cy="1581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863" y="5485473"/>
            <a:ext cx="5120467" cy="158184"/>
            <a:chOff x="384863" y="5485473"/>
            <a:chExt cx="5120467" cy="1581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84863" y="5485473"/>
              <a:ext cx="5120467" cy="1581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6934" y="5049451"/>
            <a:ext cx="4156063" cy="77549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6312" y="6560455"/>
            <a:ext cx="8048503" cy="18054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66271" y="2969355"/>
            <a:ext cx="4274736" cy="1992207"/>
            <a:chOff x="4966271" y="2969355"/>
            <a:chExt cx="4274736" cy="199220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966271" y="2969355"/>
              <a:ext cx="4274736" cy="1992207"/>
              <a:chOff x="4966271" y="2969355"/>
              <a:chExt cx="4274736" cy="199220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66271" y="2969355"/>
                <a:ext cx="4274736" cy="1992207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1100" y="3297065"/>
              <a:ext cx="2533158" cy="636835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825277" y="3965459"/>
              <a:ext cx="556725" cy="556725"/>
              <a:chOff x="6825277" y="3965459"/>
              <a:chExt cx="556725" cy="55672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825277" y="3965459"/>
                <a:ext cx="556725" cy="556725"/>
              </a:xfrm>
              <a:prstGeom prst="rect">
                <a:avLst/>
              </a:prstGeom>
            </p:spPr>
          </p:pic>
        </p:grpSp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3446" y="6545684"/>
            <a:ext cx="3007380" cy="140285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44707" y="2981418"/>
            <a:ext cx="4274736" cy="1992207"/>
            <a:chOff x="9044707" y="2981418"/>
            <a:chExt cx="4274736" cy="19922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44707" y="2981418"/>
              <a:ext cx="4274736" cy="1992207"/>
              <a:chOff x="9044707" y="2981418"/>
              <a:chExt cx="4274736" cy="199220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044707" y="2981418"/>
                <a:ext cx="4274736" cy="199220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12326" y="3309128"/>
              <a:ext cx="2538692" cy="636835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0790146" y="3863956"/>
              <a:ext cx="783857" cy="783857"/>
              <a:chOff x="10790146" y="3863956"/>
              <a:chExt cx="783857" cy="78385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90146" y="3863956"/>
                <a:ext cx="783857" cy="7838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79579" y="3004332"/>
            <a:ext cx="2934330" cy="813870"/>
            <a:chOff x="1479579" y="3004332"/>
            <a:chExt cx="2934330" cy="8138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098" y="2677081"/>
              <a:ext cx="5868659" cy="1627740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9579" y="3004332"/>
              <a:ext cx="2934330" cy="8138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9579" y="4266226"/>
            <a:ext cx="2934330" cy="813870"/>
            <a:chOff x="1479579" y="4266226"/>
            <a:chExt cx="2934330" cy="8138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098" y="3938974"/>
              <a:ext cx="5868659" cy="162774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79579" y="4266226"/>
              <a:ext cx="2934330" cy="8138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79579" y="5520844"/>
            <a:ext cx="2934330" cy="813870"/>
            <a:chOff x="1479579" y="5520844"/>
            <a:chExt cx="2934330" cy="81387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2098" y="5193593"/>
              <a:ext cx="5868659" cy="1627740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79579" y="5520844"/>
              <a:ext cx="2934330" cy="8138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9579" y="6816516"/>
            <a:ext cx="2934330" cy="813870"/>
            <a:chOff x="1479579" y="6816516"/>
            <a:chExt cx="2934330" cy="81387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98" y="6489265"/>
              <a:ext cx="5868659" cy="1627740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79579" y="6816516"/>
              <a:ext cx="2934330" cy="813870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157" y="3178051"/>
            <a:ext cx="3265536" cy="60021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2655" y="4391421"/>
            <a:ext cx="3829041" cy="62290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78550" y="5688339"/>
            <a:ext cx="3751717" cy="60021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673118" y="313769"/>
            <a:ext cx="9455755" cy="166336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979034" y="5049451"/>
            <a:ext cx="4050416" cy="7754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602784" y="6023427"/>
            <a:ext cx="666667" cy="42857"/>
            <a:chOff x="6602784" y="6023427"/>
            <a:chExt cx="666667" cy="4285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5400000">
              <a:off x="6602784" y="6023427"/>
              <a:ext cx="666667" cy="4285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870170" y="6056091"/>
            <a:ext cx="666667" cy="42857"/>
            <a:chOff x="10870170" y="6056091"/>
            <a:chExt cx="666667" cy="4285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10870170" y="6056091"/>
              <a:ext cx="666667" cy="4285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8530" y="6973050"/>
            <a:ext cx="3723146" cy="600213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719443" y="2938441"/>
            <a:ext cx="2972089" cy="824343"/>
            <a:chOff x="13719443" y="2938441"/>
            <a:chExt cx="2972089" cy="82434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18591" y="2611463"/>
              <a:ext cx="5944177" cy="1648685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719443" y="2938441"/>
              <a:ext cx="2972089" cy="82434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19443" y="4216573"/>
            <a:ext cx="2972089" cy="824343"/>
            <a:chOff x="13719443" y="4216573"/>
            <a:chExt cx="2972089" cy="82434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18591" y="3889594"/>
              <a:ext cx="5944177" cy="1648685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719443" y="4216573"/>
              <a:ext cx="2972089" cy="8243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19443" y="5487336"/>
            <a:ext cx="2972089" cy="824343"/>
            <a:chOff x="13719443" y="5487336"/>
            <a:chExt cx="2972089" cy="8243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318591" y="5160358"/>
              <a:ext cx="5944177" cy="164868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719443" y="5487336"/>
              <a:ext cx="2972089" cy="82434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19443" y="6799681"/>
            <a:ext cx="2972089" cy="824343"/>
            <a:chOff x="13719443" y="6799681"/>
            <a:chExt cx="2972089" cy="82434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318591" y="6472702"/>
              <a:ext cx="5944177" cy="1648685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719443" y="6799681"/>
              <a:ext cx="2972089" cy="824343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157631" y="3114388"/>
            <a:ext cx="3512046" cy="60796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988767" y="4374586"/>
            <a:ext cx="2443474" cy="60796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283334" y="5656979"/>
            <a:ext cx="3412693" cy="607960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898468" y="6958223"/>
            <a:ext cx="3807255" cy="60796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40479" y="8442977"/>
            <a:ext cx="5439955" cy="4409283"/>
            <a:chOff x="5340479" y="8442977"/>
            <a:chExt cx="5439955" cy="44092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0479" y="8442977"/>
              <a:ext cx="5439955" cy="44092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32068" y="1386200"/>
            <a:ext cx="3393340" cy="2750427"/>
            <a:chOff x="15132068" y="1386200"/>
            <a:chExt cx="3393340" cy="2750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32068" y="1386200"/>
              <a:ext cx="3393340" cy="2750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351000" y="-2309824"/>
            <a:ext cx="10109126" cy="13520327"/>
            <a:chOff x="-1351000" y="-2309824"/>
            <a:chExt cx="10109126" cy="135203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0340000">
              <a:off x="-5857071" y="-9824922"/>
              <a:ext cx="20218251" cy="2704065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0340000">
              <a:off x="-1351000" y="-2309824"/>
              <a:ext cx="10109126" cy="135203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116" y="4328421"/>
            <a:ext cx="5883852" cy="21174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6381" y="-541860"/>
            <a:ext cx="5047071" cy="6815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62002" y="2160533"/>
            <a:ext cx="6600069" cy="6600069"/>
            <a:chOff x="9962002" y="2160533"/>
            <a:chExt cx="6600069" cy="66000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62002" y="2160533"/>
              <a:ext cx="6600069" cy="6600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006" y="2966977"/>
            <a:ext cx="4790291" cy="5397319"/>
            <a:chOff x="1452006" y="2966977"/>
            <a:chExt cx="4790291" cy="53973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4694" y="476763"/>
              <a:ext cx="9580582" cy="1079463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2006" y="2966977"/>
              <a:ext cx="4790291" cy="53973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06785" y="2966977"/>
            <a:ext cx="1951307" cy="523824"/>
            <a:chOff x="2806785" y="2966977"/>
            <a:chExt cx="1951307" cy="5238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06785" y="2966977"/>
              <a:ext cx="1951307" cy="523824"/>
              <a:chOff x="2806785" y="2966977"/>
              <a:chExt cx="1951307" cy="52382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2806785" y="2966977"/>
                <a:ext cx="1951307" cy="52382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2054" y="3013426"/>
              <a:ext cx="1384213" cy="524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69898" y="3630812"/>
            <a:ext cx="1954507" cy="1954507"/>
            <a:chOff x="2869898" y="3630812"/>
            <a:chExt cx="1954507" cy="19545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9898" y="3630812"/>
              <a:ext cx="1954507" cy="19545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57672" y="5742890"/>
            <a:ext cx="1978959" cy="413487"/>
            <a:chOff x="2857672" y="5742890"/>
            <a:chExt cx="1978959" cy="4134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048604" y="5742890"/>
              <a:ext cx="1597100" cy="413487"/>
              <a:chOff x="3048604" y="5742890"/>
              <a:chExt cx="1597100" cy="4134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048604" y="5742890"/>
                <a:ext cx="1597100" cy="41348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2006" y="5735758"/>
              <a:ext cx="2866009" cy="50239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8089" y="6378222"/>
            <a:ext cx="3924245" cy="17850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173323" y="3113068"/>
            <a:ext cx="3558117" cy="5251228"/>
            <a:chOff x="7173323" y="3113068"/>
            <a:chExt cx="3558117" cy="52512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3323" y="3113068"/>
              <a:ext cx="3558117" cy="52512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73509" y="3725498"/>
            <a:ext cx="487356" cy="487356"/>
            <a:chOff x="8073509" y="3725498"/>
            <a:chExt cx="487356" cy="4873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3509" y="3725498"/>
              <a:ext cx="487356" cy="48735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19190" y="5495004"/>
            <a:ext cx="487356" cy="487356"/>
            <a:chOff x="9619190" y="5495004"/>
            <a:chExt cx="487356" cy="4873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19190" y="5495004"/>
              <a:ext cx="487356" cy="48735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160674" y="5665636"/>
            <a:ext cx="1579582" cy="196991"/>
            <a:chOff x="10160674" y="5665636"/>
            <a:chExt cx="1579582" cy="1969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60674" y="5665636"/>
              <a:ext cx="1579582" cy="19699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23250" y="3809524"/>
            <a:ext cx="1776750" cy="216470"/>
            <a:chOff x="6223250" y="3809524"/>
            <a:chExt cx="1776750" cy="2164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3250" y="3809524"/>
              <a:ext cx="1776750" cy="21647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411642" y="317188"/>
            <a:ext cx="9680051" cy="167208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31560" y="2966977"/>
            <a:ext cx="4790291" cy="5397319"/>
            <a:chOff x="11731560" y="2966977"/>
            <a:chExt cx="4790291" cy="539731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44860" y="476763"/>
              <a:ext cx="9580582" cy="10794638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31560" y="2966977"/>
              <a:ext cx="4790291" cy="53973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86339" y="2966977"/>
            <a:ext cx="1951307" cy="523824"/>
            <a:chOff x="13086339" y="2966977"/>
            <a:chExt cx="1951307" cy="5238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13086339" y="2966977"/>
              <a:ext cx="1951307" cy="523824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238430" y="3013424"/>
            <a:ext cx="1726403" cy="53125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149452" y="3630812"/>
            <a:ext cx="1954507" cy="1954507"/>
            <a:chOff x="13149452" y="3630812"/>
            <a:chExt cx="1954507" cy="195450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49452" y="3630812"/>
              <a:ext cx="1954507" cy="19545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137238" y="5742890"/>
            <a:ext cx="1978959" cy="413487"/>
            <a:chOff x="13137238" y="5742890"/>
            <a:chExt cx="1978959" cy="413487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3328158" y="5742890"/>
              <a:ext cx="1597100" cy="413487"/>
              <a:chOff x="13328158" y="5742890"/>
              <a:chExt cx="1597100" cy="413487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328158" y="5742890"/>
                <a:ext cx="1597100" cy="413487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15295" y="5735756"/>
              <a:ext cx="2974809" cy="50239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097603" y="6368698"/>
            <a:ext cx="3857778" cy="1785074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26447" y="7268504"/>
            <a:ext cx="4426821" cy="1389148"/>
            <a:chOff x="12326447" y="7268504"/>
            <a:chExt cx="4426821" cy="1389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3708" y="6664602"/>
              <a:ext cx="8853643" cy="277829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26447" y="7268504"/>
              <a:ext cx="4426821" cy="1389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37948" y="2448346"/>
            <a:ext cx="4503151" cy="1389148"/>
            <a:chOff x="8637948" y="2448346"/>
            <a:chExt cx="4503151" cy="13891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7044" y="1844443"/>
              <a:ext cx="9006303" cy="277829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37948" y="2448346"/>
              <a:ext cx="4503151" cy="13891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97023" y="7314874"/>
            <a:ext cx="4426821" cy="1389148"/>
            <a:chOff x="5097023" y="7314874"/>
            <a:chExt cx="4426821" cy="1389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4284" y="6710972"/>
              <a:ext cx="8853643" cy="277829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7023" y="7314874"/>
              <a:ext cx="4426821" cy="13891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193" y="2448346"/>
            <a:ext cx="4426821" cy="1389148"/>
            <a:chOff x="1566193" y="2448346"/>
            <a:chExt cx="4426821" cy="13891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56546" y="1844443"/>
              <a:ext cx="8853643" cy="277829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6193" y="2448346"/>
              <a:ext cx="4426821" cy="1389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18542" y="-2212921"/>
            <a:ext cx="382670" cy="5738971"/>
            <a:chOff x="-118542" y="-2212921"/>
            <a:chExt cx="382670" cy="57389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8542" y="-2212921"/>
              <a:ext cx="382670" cy="5738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6702" y="4675866"/>
            <a:ext cx="3578309" cy="1667643"/>
            <a:chOff x="1956702" y="4675866"/>
            <a:chExt cx="3578309" cy="16676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6397" y="3950894"/>
              <a:ext cx="7156618" cy="3335285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56702" y="4675866"/>
              <a:ext cx="3578309" cy="16676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21279" y="4675866"/>
            <a:ext cx="3578309" cy="1667643"/>
            <a:chOff x="5521279" y="4675866"/>
            <a:chExt cx="3578309" cy="16676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0974" y="3950894"/>
              <a:ext cx="7156618" cy="333528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21279" y="4675866"/>
              <a:ext cx="3578309" cy="16676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38534" y="4675243"/>
            <a:ext cx="3578309" cy="1667643"/>
            <a:chOff x="9138534" y="4675243"/>
            <a:chExt cx="3578309" cy="16676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8229" y="3950271"/>
              <a:ext cx="7156618" cy="333528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38534" y="4675243"/>
              <a:ext cx="3578309" cy="166764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89427" y="4950191"/>
            <a:ext cx="2107797" cy="5330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173071" y="4950191"/>
            <a:ext cx="2106025" cy="5330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8590" y="4949561"/>
            <a:ext cx="1255673" cy="53307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55217" y="5295584"/>
            <a:ext cx="3694753" cy="101945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09704" y="5427497"/>
            <a:ext cx="3942096" cy="73295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56601" y="2766770"/>
            <a:ext cx="3938487" cy="91446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738355" y="4675366"/>
            <a:ext cx="3578309" cy="1667643"/>
            <a:chOff x="12738355" y="4675366"/>
            <a:chExt cx="3578309" cy="166764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058050" y="3950394"/>
              <a:ext cx="7156618" cy="333528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38355" y="4675366"/>
              <a:ext cx="3578309" cy="166764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392380" y="4949685"/>
            <a:ext cx="2108720" cy="53307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690782" y="5408040"/>
            <a:ext cx="3826953" cy="6967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46603" y="5427416"/>
            <a:ext cx="3780762" cy="6967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534872" y="4243233"/>
            <a:ext cx="463701" cy="41733"/>
            <a:chOff x="3534872" y="4243233"/>
            <a:chExt cx="463701" cy="4173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5400000">
              <a:off x="3534872" y="4243233"/>
              <a:ext cx="463701" cy="41733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461712" y="7582692"/>
            <a:ext cx="3749144" cy="93085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006249" y="2732811"/>
            <a:ext cx="3927222" cy="95870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2479823" y="7546653"/>
            <a:ext cx="4207664" cy="97049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109213" y="230836"/>
            <a:ext cx="10020232" cy="17559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99449" y="6885951"/>
            <a:ext cx="463701" cy="41733"/>
            <a:chOff x="7099449" y="6885951"/>
            <a:chExt cx="463701" cy="4173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5400000">
              <a:off x="7099449" y="6885951"/>
              <a:ext cx="463701" cy="417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16705" y="4298877"/>
            <a:ext cx="463701" cy="41733"/>
            <a:chOff x="10716705" y="4298877"/>
            <a:chExt cx="463701" cy="4173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00000">
              <a:off x="10716705" y="4298877"/>
              <a:ext cx="463701" cy="41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16526" y="6855577"/>
            <a:ext cx="463701" cy="41733"/>
            <a:chOff x="14316526" y="6855577"/>
            <a:chExt cx="463701" cy="417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5400000">
              <a:off x="14087399" y="6837434"/>
              <a:ext cx="927402" cy="83466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4316526" y="6855577"/>
              <a:ext cx="463701" cy="417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775447" y="7942904"/>
            <a:ext cx="3696481" cy="2996134"/>
            <a:chOff x="-1775447" y="7942904"/>
            <a:chExt cx="3696481" cy="299613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-1775447" y="7942904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1530" y="9440971"/>
            <a:ext cx="16562655" cy="7143"/>
            <a:chOff x="861530" y="9440971"/>
            <a:chExt cx="16562655" cy="714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1530" y="9440971"/>
              <a:ext cx="16562655" cy="71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12419" y="-1385557"/>
            <a:ext cx="3696481" cy="2996134"/>
            <a:chOff x="14212419" y="-1385557"/>
            <a:chExt cx="3696481" cy="299613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212419" y="-1385557"/>
              <a:ext cx="3696481" cy="299613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6998" y="1724279"/>
            <a:ext cx="16562655" cy="7143"/>
            <a:chOff x="1046998" y="1724279"/>
            <a:chExt cx="16562655" cy="714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6998" y="1724279"/>
              <a:ext cx="16562655" cy="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2023-09-08T14:50:54Z</dcterms:created>
  <dcterms:modified xsi:type="dcterms:W3CDTF">2023-09-08T14:50:54Z</dcterms:modified>
</cp:coreProperties>
</file>